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24.xml"/>
  <Override ContentType="application/vnd.openxmlformats-officedocument.presentationml.slideLayout+xml" PartName="/ppt/slideLayouts/slideLayout11.xml"/>
  <Override ContentType="application/vnd.openxmlformats-officedocument.presentationml.slideLayout+xml" PartName="/ppt/slideLayouts/slideLayout29.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33.xml"/>
  <Override ContentType="application/vnd.openxmlformats-officedocument.presentationml.slideLayout+xml" PartName="/ppt/slideLayouts/slideLayout25.xml"/>
  <Override ContentType="application/vnd.openxmlformats-officedocument.presentationml.slideLayout+xml" PartName="/ppt/slideLayouts/slideLayout17.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6.xml"/>
  <Override ContentType="application/vnd.openxmlformats-officedocument.presentationml.slideLayout+xml" PartName="/ppt/slideLayouts/slideLayout21.xml"/>
  <Override ContentType="application/vnd.openxmlformats-officedocument.presentationml.slideLayout+xml" PartName="/ppt/slideLayouts/slideLayout30.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26.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9.xml"/>
  <Override ContentType="application/vnd.openxmlformats-officedocument.presentationml.slideLayout+xml" PartName="/ppt/slideLayouts/slideLayout31.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4.xml"/>
  <Override ContentType="application/vnd.openxmlformats-officedocument.presentationml.slideLayout+xml" PartName="/ppt/slideLayouts/slideLayout28.xml"/>
  <Override ContentType="application/vnd.openxmlformats-officedocument.presentationml.slideLayout+xml" PartName="/ppt/slideLayouts/slideLayout27.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23.xml"/>
  <Override ContentType="application/vnd.openxmlformats-officedocument.presentationml.slideLayout+xml" PartName="/ppt/slideLayouts/slideLayout8.xml"/>
  <Override ContentType="application/vnd.openxmlformats-officedocument.presentationml.slideLayout+xml" PartName="/ppt/slideLayouts/slideLayout32.xml"/>
  <Override ContentType="application/vnd.openxmlformats-officedocument.presentationml.slideMaster+xml" PartName="/ppt/slideMasters/slideMaster3.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5.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theme+xml" PartName="/ppt/theme/theme4.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81" r:id="rId5"/>
    <p:sldMasterId id="2147483682" r:id="rId6"/>
    <p:sldMasterId id="2147483683" r:id="rId7"/>
  </p:sldMasterIdLst>
  <p:notesMasterIdLst>
    <p:notesMasterId r:id="rId8"/>
  </p:notesMasterIdLst>
  <p:sldIdLst>
    <p:sldId id="256" r:id="rId9"/>
    <p:sldId id="257" r:id="rId10"/>
    <p:sldId id="258" r:id="rId11"/>
    <p:sldId id="259" r:id="rId12"/>
    <p:sldId id="260" r:id="rId13"/>
    <p:sldId id="261" r:id="rId14"/>
  </p:sldIdLst>
  <p:sldSz cy="10058400" cx="7772400"/>
  <p:notesSz cx="6858000" cy="9144000"/>
  <p:embeddedFontLst>
    <p:embeddedFont>
      <p:font typeface="Halant"/>
      <p:regular r:id="rId15"/>
      <p:bold r:id="rId16"/>
    </p:embeddedFont>
    <p:embeddedFont>
      <p:font typeface="Inter SemiBold"/>
      <p:regular r:id="rId17"/>
      <p:bold r:id="rId18"/>
      <p:italic r:id="rId19"/>
      <p:boldItalic r:id="rId20"/>
    </p:embeddedFont>
    <p:embeddedFont>
      <p:font typeface="Inter"/>
      <p:regular r:id="rId21"/>
      <p:bold r:id="rId22"/>
      <p:italic r:id="rId23"/>
      <p:boldItalic r:id="rId24"/>
    </p:embeddedFont>
    <p:embeddedFont>
      <p:font typeface="Plus Jakarta Sans"/>
      <p:regular r:id="rId25"/>
      <p:bold r:id="rId26"/>
      <p:italic r:id="rId27"/>
      <p:boldItalic r:id="rId28"/>
    </p:embeddedFont>
    <p:embeddedFont>
      <p:font typeface="Plus Jakarta Sans Medium"/>
      <p:regular r:id="rId29"/>
      <p:bold r:id="rId30"/>
      <p:italic r:id="rId31"/>
      <p:boldItalic r:id="rId32"/>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747775"/>
          </p15:clr>
        </p15:guide>
        <p15:guide id="2" pos="2448">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800227F6-D6DD-41B2-9775-92B23FDE3425}">
  <a:tblStyle styleId="{800227F6-D6DD-41B2-9775-92B23FDE3425}"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82B91E1B-C9F4-426B-84F6-D8C93A1290CB}" styleName="Table_1">
    <a:wholeTbl>
      <a:tcTxStyle>
        <a:font>
          <a:latin typeface="Arial"/>
          <a:ea typeface="Arial"/>
          <a:cs typeface="Arial"/>
        </a:font>
        <a:srgbClr val="000000"/>
      </a:tcTxStyle>
      <a:tcStyle>
        <a:tcBdr>
          <a:left>
            <a:ln cap="flat" cmpd="sng" w="12700">
              <a:solidFill>
                <a:srgbClr val="000000"/>
              </a:solidFill>
              <a:prstDash val="solid"/>
              <a:round/>
              <a:headEnd len="sm" w="sm" type="none"/>
              <a:tailEnd len="sm" w="sm" type="none"/>
            </a:ln>
          </a:left>
          <a:right>
            <a:ln cap="flat" cmpd="sng" w="12700">
              <a:solidFill>
                <a:srgbClr val="000000"/>
              </a:solidFill>
              <a:prstDash val="solid"/>
              <a:round/>
              <a:headEnd len="sm" w="sm" type="none"/>
              <a:tailEnd len="sm" w="sm" type="none"/>
            </a:ln>
          </a:right>
          <a:top>
            <a:ln cap="flat" cmpd="sng" w="12700">
              <a:solidFill>
                <a:srgbClr val="000000"/>
              </a:solidFill>
              <a:prstDash val="solid"/>
              <a:round/>
              <a:headEnd len="sm" w="sm" type="none"/>
              <a:tailEnd len="sm" w="sm" type="none"/>
            </a:ln>
          </a:top>
          <a:bottom>
            <a:ln cap="flat" cmpd="sng" w="12700">
              <a:solidFill>
                <a:srgbClr val="000000"/>
              </a:solidFill>
              <a:prstDash val="solid"/>
              <a:round/>
              <a:headEnd len="sm" w="sm" type="none"/>
              <a:tailEnd len="sm" w="sm" type="none"/>
            </a:ln>
          </a:bottom>
          <a:insideH>
            <a:ln cap="flat" cmpd="sng" w="12700">
              <a:solidFill>
                <a:srgbClr val="000000"/>
              </a:solidFill>
              <a:prstDash val="solid"/>
              <a:round/>
              <a:headEnd len="sm" w="sm" type="none"/>
              <a:tailEnd len="sm" w="sm" type="none"/>
            </a:ln>
          </a:insideH>
          <a:insideV>
            <a:ln cap="flat" cmpd="sng" w="12700">
              <a:solidFill>
                <a:srgbClr val="000000"/>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InterSemiBold-boldItalic.fntdata"/><Relationship Id="rId22" Type="http://schemas.openxmlformats.org/officeDocument/2006/relationships/font" Target="fonts/Inter-bold.fntdata"/><Relationship Id="rId21" Type="http://schemas.openxmlformats.org/officeDocument/2006/relationships/font" Target="fonts/Inter-regular.fntdata"/><Relationship Id="rId24" Type="http://schemas.openxmlformats.org/officeDocument/2006/relationships/font" Target="fonts/Inter-boldItalic.fntdata"/><Relationship Id="rId23" Type="http://schemas.openxmlformats.org/officeDocument/2006/relationships/font" Target="fonts/Inter-italic.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1.xml"/><Relationship Id="rId26" Type="http://schemas.openxmlformats.org/officeDocument/2006/relationships/font" Target="fonts/PlusJakartaSans-bold.fntdata"/><Relationship Id="rId25" Type="http://schemas.openxmlformats.org/officeDocument/2006/relationships/font" Target="fonts/PlusJakartaSans-regular.fntdata"/><Relationship Id="rId28" Type="http://schemas.openxmlformats.org/officeDocument/2006/relationships/font" Target="fonts/PlusJakartaSans-boldItalic.fntdata"/><Relationship Id="rId27" Type="http://schemas.openxmlformats.org/officeDocument/2006/relationships/font" Target="fonts/PlusJakartaSans-italic.fntdata"/><Relationship Id="rId5" Type="http://schemas.openxmlformats.org/officeDocument/2006/relationships/slideMaster" Target="slideMasters/slideMaster1.xml"/><Relationship Id="rId6" Type="http://schemas.openxmlformats.org/officeDocument/2006/relationships/slideMaster" Target="slideMasters/slideMaster2.xml"/><Relationship Id="rId29" Type="http://schemas.openxmlformats.org/officeDocument/2006/relationships/font" Target="fonts/PlusJakartaSansMedium-regular.fntdata"/><Relationship Id="rId7" Type="http://schemas.openxmlformats.org/officeDocument/2006/relationships/slideMaster" Target="slideMasters/slideMaster3.xml"/><Relationship Id="rId8" Type="http://schemas.openxmlformats.org/officeDocument/2006/relationships/notesMaster" Target="notesMasters/notesMaster1.xml"/><Relationship Id="rId31" Type="http://schemas.openxmlformats.org/officeDocument/2006/relationships/font" Target="fonts/PlusJakartaSansMedium-italic.fntdata"/><Relationship Id="rId30" Type="http://schemas.openxmlformats.org/officeDocument/2006/relationships/font" Target="fonts/PlusJakartaSansMedium-bold.fntdata"/><Relationship Id="rId11" Type="http://schemas.openxmlformats.org/officeDocument/2006/relationships/slide" Target="slides/slide3.xml"/><Relationship Id="rId10" Type="http://schemas.openxmlformats.org/officeDocument/2006/relationships/slide" Target="slides/slide2.xml"/><Relationship Id="rId32" Type="http://schemas.openxmlformats.org/officeDocument/2006/relationships/font" Target="fonts/PlusJakartaSansMedium-boldItalic.fntdata"/><Relationship Id="rId13" Type="http://schemas.openxmlformats.org/officeDocument/2006/relationships/slide" Target="slides/slide5.xml"/><Relationship Id="rId12" Type="http://schemas.openxmlformats.org/officeDocument/2006/relationships/slide" Target="slides/slide4.xml"/><Relationship Id="rId15" Type="http://schemas.openxmlformats.org/officeDocument/2006/relationships/font" Target="fonts/Halant-regular.fntdata"/><Relationship Id="rId14" Type="http://schemas.openxmlformats.org/officeDocument/2006/relationships/slide" Target="slides/slide6.xml"/><Relationship Id="rId17" Type="http://schemas.openxmlformats.org/officeDocument/2006/relationships/font" Target="fonts/InterSemiBold-regular.fntdata"/><Relationship Id="rId16" Type="http://schemas.openxmlformats.org/officeDocument/2006/relationships/font" Target="fonts/Halant-bold.fntdata"/><Relationship Id="rId19" Type="http://schemas.openxmlformats.org/officeDocument/2006/relationships/font" Target="fonts/InterSemiBold-italic.fntdata"/><Relationship Id="rId18" Type="http://schemas.openxmlformats.org/officeDocument/2006/relationships/font" Target="fonts/InterSemiBold-bold.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62" y="685800"/>
            <a:ext cx="2649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0" name="Shape 140"/>
        <p:cNvGrpSpPr/>
        <p:nvPr/>
      </p:nvGrpSpPr>
      <p:grpSpPr>
        <a:xfrm>
          <a:off x="0" y="0"/>
          <a:ext cx="0" cy="0"/>
          <a:chOff x="0" y="0"/>
          <a:chExt cx="0" cy="0"/>
        </a:xfrm>
      </p:grpSpPr>
      <p:sp>
        <p:nvSpPr>
          <p:cNvPr id="141" name="Google Shape;141;g369cb61d920_0_412: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42" name="Google Shape;142;g369cb61d920_0_41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2" name="Shape 152"/>
        <p:cNvGrpSpPr/>
        <p:nvPr/>
      </p:nvGrpSpPr>
      <p:grpSpPr>
        <a:xfrm>
          <a:off x="0" y="0"/>
          <a:ext cx="0" cy="0"/>
          <a:chOff x="0" y="0"/>
          <a:chExt cx="0" cy="0"/>
        </a:xfrm>
      </p:grpSpPr>
      <p:sp>
        <p:nvSpPr>
          <p:cNvPr id="153" name="Google Shape;153;g369cb61d920_0_423: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54" name="Google Shape;154;g369cb61d920_0_42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4" name="Shape 164"/>
        <p:cNvGrpSpPr/>
        <p:nvPr/>
      </p:nvGrpSpPr>
      <p:grpSpPr>
        <a:xfrm>
          <a:off x="0" y="0"/>
          <a:ext cx="0" cy="0"/>
          <a:chOff x="0" y="0"/>
          <a:chExt cx="0" cy="0"/>
        </a:xfrm>
      </p:grpSpPr>
      <p:sp>
        <p:nvSpPr>
          <p:cNvPr id="165" name="Google Shape;165;g369cb61d920_0_434: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66" name="Google Shape;166;g369cb61d920_0_43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5" name="Shape 175"/>
        <p:cNvGrpSpPr/>
        <p:nvPr/>
      </p:nvGrpSpPr>
      <p:grpSpPr>
        <a:xfrm>
          <a:off x="0" y="0"/>
          <a:ext cx="0" cy="0"/>
          <a:chOff x="0" y="0"/>
          <a:chExt cx="0" cy="0"/>
        </a:xfrm>
      </p:grpSpPr>
      <p:sp>
        <p:nvSpPr>
          <p:cNvPr id="176" name="Google Shape;176;g369cb61d920_0_444: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77" name="Google Shape;177;g369cb61d920_0_44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9" name="Shape 189"/>
        <p:cNvGrpSpPr/>
        <p:nvPr/>
      </p:nvGrpSpPr>
      <p:grpSpPr>
        <a:xfrm>
          <a:off x="0" y="0"/>
          <a:ext cx="0" cy="0"/>
          <a:chOff x="0" y="0"/>
          <a:chExt cx="0" cy="0"/>
        </a:xfrm>
      </p:grpSpPr>
      <p:sp>
        <p:nvSpPr>
          <p:cNvPr id="190" name="Google Shape;190;g369cb61d920_0_457: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91" name="Google Shape;191;g369cb61d920_0_45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7" name="Shape 197"/>
        <p:cNvGrpSpPr/>
        <p:nvPr/>
      </p:nvGrpSpPr>
      <p:grpSpPr>
        <a:xfrm>
          <a:off x="0" y="0"/>
          <a:ext cx="0" cy="0"/>
          <a:chOff x="0" y="0"/>
          <a:chExt cx="0" cy="0"/>
        </a:xfrm>
      </p:grpSpPr>
      <p:sp>
        <p:nvSpPr>
          <p:cNvPr id="198" name="Google Shape;198;g369cb61d920_0_464: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99" name="Google Shape;199;g369cb61d920_0_46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54" name="Shape 54"/>
        <p:cNvGrpSpPr/>
        <p:nvPr/>
      </p:nvGrpSpPr>
      <p:grpSpPr>
        <a:xfrm>
          <a:off x="0" y="0"/>
          <a:ext cx="0" cy="0"/>
          <a:chOff x="0" y="0"/>
          <a:chExt cx="0" cy="0"/>
        </a:xfrm>
      </p:grpSpPr>
      <p:sp>
        <p:nvSpPr>
          <p:cNvPr id="55" name="Google Shape;55;p14"/>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56" name="Google Shape;56;p14"/>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57" name="Google Shape;57;p1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58" name="Shape 58"/>
        <p:cNvGrpSpPr/>
        <p:nvPr/>
      </p:nvGrpSpPr>
      <p:grpSpPr>
        <a:xfrm>
          <a:off x="0" y="0"/>
          <a:ext cx="0" cy="0"/>
          <a:chOff x="0" y="0"/>
          <a:chExt cx="0" cy="0"/>
        </a:xfrm>
      </p:grpSpPr>
      <p:sp>
        <p:nvSpPr>
          <p:cNvPr id="59" name="Google Shape;59;p15"/>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60" name="Google Shape;60;p1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61" name="Shape 61"/>
        <p:cNvGrpSpPr/>
        <p:nvPr/>
      </p:nvGrpSpPr>
      <p:grpSpPr>
        <a:xfrm>
          <a:off x="0" y="0"/>
          <a:ext cx="0" cy="0"/>
          <a:chOff x="0" y="0"/>
          <a:chExt cx="0" cy="0"/>
        </a:xfrm>
      </p:grpSpPr>
      <p:sp>
        <p:nvSpPr>
          <p:cNvPr id="62" name="Google Shape;62;p1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3" name="Google Shape;63;p16"/>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64" name="Google Shape;64;p1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65" name="Shape 65"/>
        <p:cNvGrpSpPr/>
        <p:nvPr/>
      </p:nvGrpSpPr>
      <p:grpSpPr>
        <a:xfrm>
          <a:off x="0" y="0"/>
          <a:ext cx="0" cy="0"/>
          <a:chOff x="0" y="0"/>
          <a:chExt cx="0" cy="0"/>
        </a:xfrm>
      </p:grpSpPr>
      <p:sp>
        <p:nvSpPr>
          <p:cNvPr id="66" name="Google Shape;66;p17"/>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7" name="Google Shape;67;p17"/>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8" name="Google Shape;68;p17"/>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9" name="Google Shape;69;p1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70" name="Shape 70"/>
        <p:cNvGrpSpPr/>
        <p:nvPr/>
      </p:nvGrpSpPr>
      <p:grpSpPr>
        <a:xfrm>
          <a:off x="0" y="0"/>
          <a:ext cx="0" cy="0"/>
          <a:chOff x="0" y="0"/>
          <a:chExt cx="0" cy="0"/>
        </a:xfrm>
      </p:grpSpPr>
      <p:sp>
        <p:nvSpPr>
          <p:cNvPr id="71" name="Google Shape;71;p18"/>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72" name="Google Shape;72;p1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73" name="Shape 73"/>
        <p:cNvGrpSpPr/>
        <p:nvPr/>
      </p:nvGrpSpPr>
      <p:grpSpPr>
        <a:xfrm>
          <a:off x="0" y="0"/>
          <a:ext cx="0" cy="0"/>
          <a:chOff x="0" y="0"/>
          <a:chExt cx="0" cy="0"/>
        </a:xfrm>
      </p:grpSpPr>
      <p:sp>
        <p:nvSpPr>
          <p:cNvPr id="74" name="Google Shape;74;p19"/>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75" name="Google Shape;75;p19"/>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76" name="Google Shape;76;p1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77" name="Shape 77"/>
        <p:cNvGrpSpPr/>
        <p:nvPr/>
      </p:nvGrpSpPr>
      <p:grpSpPr>
        <a:xfrm>
          <a:off x="0" y="0"/>
          <a:ext cx="0" cy="0"/>
          <a:chOff x="0" y="0"/>
          <a:chExt cx="0" cy="0"/>
        </a:xfrm>
      </p:grpSpPr>
      <p:sp>
        <p:nvSpPr>
          <p:cNvPr id="78" name="Google Shape;78;p20"/>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79" name="Google Shape;79;p2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80" name="Shape 80"/>
        <p:cNvGrpSpPr/>
        <p:nvPr/>
      </p:nvGrpSpPr>
      <p:grpSpPr>
        <a:xfrm>
          <a:off x="0" y="0"/>
          <a:ext cx="0" cy="0"/>
          <a:chOff x="0" y="0"/>
          <a:chExt cx="0" cy="0"/>
        </a:xfrm>
      </p:grpSpPr>
      <p:sp>
        <p:nvSpPr>
          <p:cNvPr id="81" name="Google Shape;81;p21"/>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82" name="Google Shape;82;p21"/>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83" name="Google Shape;83;p21"/>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84" name="Google Shape;84;p21"/>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85" name="Google Shape;85;p2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86" name="Shape 86"/>
        <p:cNvGrpSpPr/>
        <p:nvPr/>
      </p:nvGrpSpPr>
      <p:grpSpPr>
        <a:xfrm>
          <a:off x="0" y="0"/>
          <a:ext cx="0" cy="0"/>
          <a:chOff x="0" y="0"/>
          <a:chExt cx="0" cy="0"/>
        </a:xfrm>
      </p:grpSpPr>
      <p:sp>
        <p:nvSpPr>
          <p:cNvPr id="87" name="Google Shape;87;p22"/>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88" name="Google Shape;88;p2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89" name="Shape 89"/>
        <p:cNvGrpSpPr/>
        <p:nvPr/>
      </p:nvGrpSpPr>
      <p:grpSpPr>
        <a:xfrm>
          <a:off x="0" y="0"/>
          <a:ext cx="0" cy="0"/>
          <a:chOff x="0" y="0"/>
          <a:chExt cx="0" cy="0"/>
        </a:xfrm>
      </p:grpSpPr>
      <p:sp>
        <p:nvSpPr>
          <p:cNvPr id="90" name="Google Shape;90;p23"/>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91" name="Google Shape;91;p23"/>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92" name="Google Shape;92;p2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93" name="Shape 93"/>
        <p:cNvGrpSpPr/>
        <p:nvPr/>
      </p:nvGrpSpPr>
      <p:grpSpPr>
        <a:xfrm>
          <a:off x="0" y="0"/>
          <a:ext cx="0" cy="0"/>
          <a:chOff x="0" y="0"/>
          <a:chExt cx="0" cy="0"/>
        </a:xfrm>
      </p:grpSpPr>
      <p:sp>
        <p:nvSpPr>
          <p:cNvPr id="94" name="Google Shape;94;p2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9" name="Shape 99"/>
        <p:cNvGrpSpPr/>
        <p:nvPr/>
      </p:nvGrpSpPr>
      <p:grpSpPr>
        <a:xfrm>
          <a:off x="0" y="0"/>
          <a:ext cx="0" cy="0"/>
          <a:chOff x="0" y="0"/>
          <a:chExt cx="0" cy="0"/>
        </a:xfrm>
      </p:grpSpPr>
      <p:sp>
        <p:nvSpPr>
          <p:cNvPr id="100" name="Google Shape;100;p26"/>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01" name="Google Shape;101;p26"/>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02" name="Google Shape;102;p2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03" name="Shape 103"/>
        <p:cNvGrpSpPr/>
        <p:nvPr/>
      </p:nvGrpSpPr>
      <p:grpSpPr>
        <a:xfrm>
          <a:off x="0" y="0"/>
          <a:ext cx="0" cy="0"/>
          <a:chOff x="0" y="0"/>
          <a:chExt cx="0" cy="0"/>
        </a:xfrm>
      </p:grpSpPr>
      <p:sp>
        <p:nvSpPr>
          <p:cNvPr id="104" name="Google Shape;104;p27"/>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05" name="Google Shape;105;p2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06" name="Shape 106"/>
        <p:cNvGrpSpPr/>
        <p:nvPr/>
      </p:nvGrpSpPr>
      <p:grpSpPr>
        <a:xfrm>
          <a:off x="0" y="0"/>
          <a:ext cx="0" cy="0"/>
          <a:chOff x="0" y="0"/>
          <a:chExt cx="0" cy="0"/>
        </a:xfrm>
      </p:grpSpPr>
      <p:sp>
        <p:nvSpPr>
          <p:cNvPr id="107" name="Google Shape;107;p28"/>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08" name="Google Shape;108;p28"/>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09" name="Google Shape;109;p2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110" name="Shape 110"/>
        <p:cNvGrpSpPr/>
        <p:nvPr/>
      </p:nvGrpSpPr>
      <p:grpSpPr>
        <a:xfrm>
          <a:off x="0" y="0"/>
          <a:ext cx="0" cy="0"/>
          <a:chOff x="0" y="0"/>
          <a:chExt cx="0" cy="0"/>
        </a:xfrm>
      </p:grpSpPr>
      <p:sp>
        <p:nvSpPr>
          <p:cNvPr id="111" name="Google Shape;111;p29"/>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12" name="Google Shape;112;p29"/>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113" name="Google Shape;113;p29"/>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114" name="Google Shape;114;p2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115" name="Shape 115"/>
        <p:cNvGrpSpPr/>
        <p:nvPr/>
      </p:nvGrpSpPr>
      <p:grpSpPr>
        <a:xfrm>
          <a:off x="0" y="0"/>
          <a:ext cx="0" cy="0"/>
          <a:chOff x="0" y="0"/>
          <a:chExt cx="0" cy="0"/>
        </a:xfrm>
      </p:grpSpPr>
      <p:sp>
        <p:nvSpPr>
          <p:cNvPr id="116" name="Google Shape;116;p30"/>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17" name="Google Shape;117;p3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118" name="Shape 118"/>
        <p:cNvGrpSpPr/>
        <p:nvPr/>
      </p:nvGrpSpPr>
      <p:grpSpPr>
        <a:xfrm>
          <a:off x="0" y="0"/>
          <a:ext cx="0" cy="0"/>
          <a:chOff x="0" y="0"/>
          <a:chExt cx="0" cy="0"/>
        </a:xfrm>
      </p:grpSpPr>
      <p:sp>
        <p:nvSpPr>
          <p:cNvPr id="119" name="Google Shape;119;p31"/>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120" name="Google Shape;120;p31"/>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121" name="Google Shape;121;p3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122" name="Shape 122"/>
        <p:cNvGrpSpPr/>
        <p:nvPr/>
      </p:nvGrpSpPr>
      <p:grpSpPr>
        <a:xfrm>
          <a:off x="0" y="0"/>
          <a:ext cx="0" cy="0"/>
          <a:chOff x="0" y="0"/>
          <a:chExt cx="0" cy="0"/>
        </a:xfrm>
      </p:grpSpPr>
      <p:sp>
        <p:nvSpPr>
          <p:cNvPr id="123" name="Google Shape;123;p32"/>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124" name="Google Shape;124;p3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202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125" name="Shape 125"/>
        <p:cNvGrpSpPr/>
        <p:nvPr/>
      </p:nvGrpSpPr>
      <p:grpSpPr>
        <a:xfrm>
          <a:off x="0" y="0"/>
          <a:ext cx="0" cy="0"/>
          <a:chOff x="0" y="0"/>
          <a:chExt cx="0" cy="0"/>
        </a:xfrm>
      </p:grpSpPr>
      <p:sp>
        <p:nvSpPr>
          <p:cNvPr id="126" name="Google Shape;126;p33"/>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127" name="Google Shape;127;p33"/>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128" name="Google Shape;128;p33"/>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129" name="Google Shape;129;p33"/>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30" name="Google Shape;130;p3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131" name="Shape 131"/>
        <p:cNvGrpSpPr/>
        <p:nvPr/>
      </p:nvGrpSpPr>
      <p:grpSpPr>
        <a:xfrm>
          <a:off x="0" y="0"/>
          <a:ext cx="0" cy="0"/>
          <a:chOff x="0" y="0"/>
          <a:chExt cx="0" cy="0"/>
        </a:xfrm>
      </p:grpSpPr>
      <p:sp>
        <p:nvSpPr>
          <p:cNvPr id="132" name="Google Shape;132;p34"/>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133" name="Google Shape;133;p3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134" name="Shape 134"/>
        <p:cNvGrpSpPr/>
        <p:nvPr/>
      </p:nvGrpSpPr>
      <p:grpSpPr>
        <a:xfrm>
          <a:off x="0" y="0"/>
          <a:ext cx="0" cy="0"/>
          <a:chOff x="0" y="0"/>
          <a:chExt cx="0" cy="0"/>
        </a:xfrm>
      </p:grpSpPr>
      <p:sp>
        <p:nvSpPr>
          <p:cNvPr id="135" name="Google Shape;135;p35"/>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136" name="Google Shape;136;p35"/>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137" name="Google Shape;137;p3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138" name="Shape 138"/>
        <p:cNvGrpSpPr/>
        <p:nvPr/>
      </p:nvGrpSpPr>
      <p:grpSpPr>
        <a:xfrm>
          <a:off x="0" y="0"/>
          <a:ext cx="0" cy="0"/>
          <a:chOff x="0" y="0"/>
          <a:chExt cx="0" cy="0"/>
        </a:xfrm>
      </p:grpSpPr>
      <p:sp>
        <p:nvSpPr>
          <p:cNvPr id="139" name="Google Shape;139;p3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202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202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5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80001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2" Type="http://schemas.openxmlformats.org/officeDocument/2006/relationships/theme" Target="../theme/theme4.xml"/><Relationship Id="rId9" Type="http://schemas.openxmlformats.org/officeDocument/2006/relationships/slideLayout" Target="../slideLayouts/slideLayout20.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_rels/slideMaster3.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slideLayout" Target="../slideLayouts/slideLayout24.xml"/><Relationship Id="rId3" Type="http://schemas.openxmlformats.org/officeDocument/2006/relationships/slideLayout" Target="../slideLayouts/slideLayout25.xml"/><Relationship Id="rId4" Type="http://schemas.openxmlformats.org/officeDocument/2006/relationships/slideLayout" Target="../slideLayouts/slideLayout26.xml"/><Relationship Id="rId11" Type="http://schemas.openxmlformats.org/officeDocument/2006/relationships/slideLayout" Target="../slideLayouts/slideLayout33.xml"/><Relationship Id="rId10" Type="http://schemas.openxmlformats.org/officeDocument/2006/relationships/slideLayout" Target="../slideLayouts/slideLayout32.xml"/><Relationship Id="rId12" Type="http://schemas.openxmlformats.org/officeDocument/2006/relationships/theme" Target="../theme/theme2.xml"/><Relationship Id="rId9" Type="http://schemas.openxmlformats.org/officeDocument/2006/relationships/slideLayout" Target="../slideLayouts/slideLayout31.xml"/><Relationship Id="rId5" Type="http://schemas.openxmlformats.org/officeDocument/2006/relationships/slideLayout" Target="../slideLayouts/slideLayout27.xml"/><Relationship Id="rId6" Type="http://schemas.openxmlformats.org/officeDocument/2006/relationships/slideLayout" Target="../slideLayouts/slideLayout28.xml"/><Relationship Id="rId7" Type="http://schemas.openxmlformats.org/officeDocument/2006/relationships/slideLayout" Target="../slideLayouts/slideLayout29.xml"/><Relationship Id="rId8" Type="http://schemas.openxmlformats.org/officeDocument/2006/relationships/slideLayout" Target="../slideLayouts/slideLayout3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202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7201589" y="9119180"/>
            <a:ext cx="466500" cy="7698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0" name="Shape 50"/>
        <p:cNvGrpSpPr/>
        <p:nvPr/>
      </p:nvGrpSpPr>
      <p:grpSpPr>
        <a:xfrm>
          <a:off x="0" y="0"/>
          <a:ext cx="0" cy="0"/>
          <a:chOff x="0" y="0"/>
          <a:chExt cx="0" cy="0"/>
        </a:xfrm>
      </p:grpSpPr>
      <p:sp>
        <p:nvSpPr>
          <p:cNvPr id="51" name="Google Shape;51;p13"/>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52" name="Google Shape;52;p13"/>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53" name="Google Shape;53;p13"/>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95" name="Shape 95"/>
        <p:cNvGrpSpPr/>
        <p:nvPr/>
      </p:nvGrpSpPr>
      <p:grpSpPr>
        <a:xfrm>
          <a:off x="0" y="0"/>
          <a:ext cx="0" cy="0"/>
          <a:chOff x="0" y="0"/>
          <a:chExt cx="0" cy="0"/>
        </a:xfrm>
      </p:grpSpPr>
      <p:sp>
        <p:nvSpPr>
          <p:cNvPr id="96" name="Google Shape;96;p25"/>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97" name="Google Shape;97;p25"/>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98" name="Google Shape;98;p25"/>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70" r:id="rId1"/>
    <p:sldLayoutId id="2147483671" r:id="rId2"/>
    <p:sldLayoutId id="2147483672" r:id="rId3"/>
    <p:sldLayoutId id="2147483673" r:id="rId4"/>
    <p:sldLayoutId id="2147483674" r:id="rId5"/>
    <p:sldLayoutId id="2147483675" r:id="rId6"/>
    <p:sldLayoutId id="2147483676" r:id="rId7"/>
    <p:sldLayoutId id="2147483677" r:id="rId8"/>
    <p:sldLayoutId id="2147483678" r:id="rId9"/>
    <p:sldLayoutId id="2147483679" r:id="rId10"/>
    <p:sldLayoutId id="2147483680"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xml"/><Relationship Id="rId3" Type="http://schemas.openxmlformats.org/officeDocument/2006/relationships/hyperlink" Target="https://www.youtube.com/watch?v=qdK5uK7B0Lo" TargetMode="External"/><Relationship Id="rId4" Type="http://schemas.openxmlformats.org/officeDocument/2006/relationships/image" Target="../media/image3.png"/><Relationship Id="rId5" Type="http://schemas.openxmlformats.org/officeDocument/2006/relationships/image" Target="../media/image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xml"/><Relationship Id="rId3" Type="http://schemas.openxmlformats.org/officeDocument/2006/relationships/image" Target="../media/image1.png"/><Relationship Id="rId4" Type="http://schemas.openxmlformats.org/officeDocument/2006/relationships/image" Target="../media/image3.png"/><Relationship Id="rId5" Type="http://schemas.openxmlformats.org/officeDocument/2006/relationships/hyperlink" Target="https://youtu.be/qdK5uK7B0Lo?feature=shared" TargetMode="External"/><Relationship Id="rId6" Type="http://schemas.openxmlformats.org/officeDocument/2006/relationships/image" Target="../media/image8.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notesSlide" Target="../notesSlides/notesSlide3.xml"/><Relationship Id="rId3" Type="http://schemas.openxmlformats.org/officeDocument/2006/relationships/image" Target="../media/image1.png"/><Relationship Id="rId4" Type="http://schemas.openxmlformats.org/officeDocument/2006/relationships/image" Target="../media/image8.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notesSlide" Target="../notesSlides/notesSlide4.xml"/><Relationship Id="rId3" Type="http://schemas.openxmlformats.org/officeDocument/2006/relationships/image" Target="../media/image3.png"/><Relationship Id="rId4" Type="http://schemas.openxmlformats.org/officeDocument/2006/relationships/image" Target="../media/image1.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3.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 Id="rId3" Type="http://schemas.openxmlformats.org/officeDocument/2006/relationships/image" Target="../media/image1.png"/><Relationship Id="rId4" Type="http://schemas.openxmlformats.org/officeDocument/2006/relationships/image" Target="../media/image3.png"/><Relationship Id="rId5"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43" name="Shape 143"/>
        <p:cNvGrpSpPr/>
        <p:nvPr/>
      </p:nvGrpSpPr>
      <p:grpSpPr>
        <a:xfrm>
          <a:off x="0" y="0"/>
          <a:ext cx="0" cy="0"/>
          <a:chOff x="0" y="0"/>
          <a:chExt cx="0" cy="0"/>
        </a:xfrm>
      </p:grpSpPr>
      <p:sp>
        <p:nvSpPr>
          <p:cNvPr id="144" name="Google Shape;144;p37"/>
          <p:cNvSpPr txBox="1"/>
          <p:nvPr/>
        </p:nvSpPr>
        <p:spPr>
          <a:xfrm>
            <a:off x="330000" y="1125988"/>
            <a:ext cx="7112400" cy="361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______________________________________  Date: ________ Class: ____________________</a:t>
            </a:r>
            <a:endParaRPr b="1" sz="1200">
              <a:solidFill>
                <a:srgbClr val="000000"/>
              </a:solidFill>
              <a:latin typeface="Inter"/>
              <a:ea typeface="Inter"/>
              <a:cs typeface="Inter"/>
              <a:sym typeface="Inter"/>
            </a:endParaRPr>
          </a:p>
        </p:txBody>
      </p:sp>
      <p:sp>
        <p:nvSpPr>
          <p:cNvPr id="145" name="Google Shape;145;p37"/>
          <p:cNvSpPr txBox="1"/>
          <p:nvPr/>
        </p:nvSpPr>
        <p:spPr>
          <a:xfrm>
            <a:off x="504000" y="1487200"/>
            <a:ext cx="6764400" cy="3693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200">
                <a:solidFill>
                  <a:srgbClr val="000000"/>
                </a:solidFill>
                <a:latin typeface="Halant"/>
                <a:ea typeface="Halant"/>
                <a:cs typeface="Halant"/>
                <a:sym typeface="Halant"/>
              </a:rPr>
              <a:t>Directions: </a:t>
            </a:r>
            <a:r>
              <a:rPr lang="en" sz="1200">
                <a:solidFill>
                  <a:srgbClr val="000000"/>
                </a:solidFill>
                <a:latin typeface="Halant"/>
                <a:ea typeface="Halant"/>
                <a:cs typeface="Halant"/>
                <a:sym typeface="Halant"/>
              </a:rPr>
              <a:t>While </a:t>
            </a:r>
            <a:r>
              <a:rPr lang="en" sz="1200">
                <a:latin typeface="Halant"/>
                <a:ea typeface="Halant"/>
                <a:cs typeface="Halant"/>
                <a:sym typeface="Halant"/>
              </a:rPr>
              <a:t>watching the </a:t>
            </a:r>
            <a:r>
              <a:rPr lang="en" sz="1200" u="sng">
                <a:solidFill>
                  <a:schemeClr val="hlink"/>
                </a:solidFill>
                <a:latin typeface="Halant"/>
                <a:ea typeface="Halant"/>
                <a:cs typeface="Halant"/>
                <a:sym typeface="Halant"/>
                <a:hlinkClick r:id="rId3"/>
              </a:rPr>
              <a:t>video,</a:t>
            </a:r>
            <a:r>
              <a:rPr lang="en" sz="1200">
                <a:latin typeface="Halant"/>
                <a:ea typeface="Halant"/>
                <a:cs typeface="Halant"/>
                <a:sym typeface="Halant"/>
              </a:rPr>
              <a:t> answer the following questions.</a:t>
            </a:r>
            <a:endParaRPr/>
          </a:p>
        </p:txBody>
      </p:sp>
      <p:graphicFrame>
        <p:nvGraphicFramePr>
          <p:cNvPr id="146" name="Google Shape;146;p37"/>
          <p:cNvGraphicFramePr/>
          <p:nvPr/>
        </p:nvGraphicFramePr>
        <p:xfrm>
          <a:off x="728250" y="1998725"/>
          <a:ext cx="3000000" cy="3000000"/>
        </p:xfrm>
        <a:graphic>
          <a:graphicData uri="http://schemas.openxmlformats.org/drawingml/2006/table">
            <a:tbl>
              <a:tblPr>
                <a:noFill/>
                <a:tableStyleId>{800227F6-D6DD-41B2-9775-92B23FDE3425}</a:tableStyleId>
              </a:tblPr>
              <a:tblGrid>
                <a:gridCol w="3157950"/>
                <a:gridCol w="3157950"/>
              </a:tblGrid>
              <a:tr h="381000">
                <a:tc>
                  <a:txBody>
                    <a:bodyPr/>
                    <a:lstStyle/>
                    <a:p>
                      <a:pPr indent="0" lvl="0" marL="0" rtl="0" algn="ctr">
                        <a:spcBef>
                          <a:spcPts val="0"/>
                        </a:spcBef>
                        <a:spcAft>
                          <a:spcPts val="0"/>
                        </a:spcAft>
                        <a:buNone/>
                      </a:pPr>
                      <a:r>
                        <a:rPr b="1" lang="en" sz="1200">
                          <a:latin typeface="Inter"/>
                          <a:ea typeface="Inter"/>
                          <a:cs typeface="Inter"/>
                          <a:sym typeface="Inter"/>
                        </a:rPr>
                        <a:t>According to the video, why do democracies fail or weaken?</a:t>
                      </a:r>
                      <a:endParaRPr b="1" sz="12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rPr b="1" lang="en" sz="1200">
                          <a:latin typeface="Inter"/>
                          <a:ea typeface="Inter"/>
                          <a:cs typeface="Inter"/>
                          <a:sym typeface="Inter"/>
                        </a:rPr>
                        <a:t>Do you think democracy is guaranteed to survive? Why or why not?</a:t>
                      </a:r>
                      <a:endParaRPr b="1" sz="1200">
                        <a:latin typeface="Inter"/>
                        <a:ea typeface="Inter"/>
                        <a:cs typeface="Inter"/>
                        <a:sym typeface="Inter"/>
                      </a:endParaRPr>
                    </a:p>
                  </a:txBody>
                  <a:tcPr marT="91425" marB="91425" marR="91425" marL="91425"/>
                </a:tc>
              </a:tr>
              <a:tr h="381000">
                <a:tc>
                  <a:txBody>
                    <a:bodyPr/>
                    <a:lstStyle/>
                    <a:p>
                      <a:pPr indent="-317500" lvl="0" marL="457200" rtl="0" algn="l">
                        <a:spcBef>
                          <a:spcPts val="0"/>
                        </a:spcBef>
                        <a:spcAft>
                          <a:spcPts val="0"/>
                        </a:spcAft>
                        <a:buSzPts val="1400"/>
                        <a:buChar char="●"/>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317500" lvl="0" marL="457200" rtl="0" algn="l">
                        <a:spcBef>
                          <a:spcPts val="0"/>
                        </a:spcBef>
                        <a:spcAft>
                          <a:spcPts val="0"/>
                        </a:spcAft>
                        <a:buSzPts val="1400"/>
                        <a:buChar char="●"/>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317500" lvl="0" marL="457200" rtl="0" algn="l">
                        <a:spcBef>
                          <a:spcPts val="0"/>
                        </a:spcBef>
                        <a:spcAft>
                          <a:spcPts val="0"/>
                        </a:spcAft>
                        <a:buSzPts val="1400"/>
                        <a:buChar char="●"/>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txBody>
                  <a:tcPr marT="91425" marB="91425" marR="91425" marL="91425"/>
                </a:tc>
                <a:tc>
                  <a:txBody>
                    <a:bodyPr/>
                    <a:lstStyle/>
                    <a:p>
                      <a:pPr indent="0" lvl="0" marL="0" rtl="0" algn="l">
                        <a:spcBef>
                          <a:spcPts val="0"/>
                        </a:spcBef>
                        <a:spcAft>
                          <a:spcPts val="0"/>
                        </a:spcAft>
                        <a:buNone/>
                      </a:pPr>
                      <a:r>
                        <a:t/>
                      </a:r>
                      <a:endParaRPr/>
                    </a:p>
                  </a:txBody>
                  <a:tcPr marT="91425" marB="91425" marR="91425" marL="91425"/>
                </a:tc>
              </a:tr>
            </a:tbl>
          </a:graphicData>
        </a:graphic>
      </p:graphicFrame>
      <p:sp>
        <p:nvSpPr>
          <p:cNvPr id="147" name="Google Shape;147;p37"/>
          <p:cNvSpPr txBox="1"/>
          <p:nvPr/>
        </p:nvSpPr>
        <p:spPr>
          <a:xfrm>
            <a:off x="0" y="0"/>
            <a:ext cx="7772400" cy="1035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1700">
                <a:solidFill>
                  <a:schemeClr val="dk1"/>
                </a:solidFill>
                <a:latin typeface="Halant"/>
                <a:ea typeface="Halant"/>
                <a:cs typeface="Halant"/>
                <a:sym typeface="Halant"/>
              </a:rPr>
              <a:t>Video Reflection:</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Medium"/>
                <a:ea typeface="Plus Jakarta Sans Medium"/>
                <a:cs typeface="Plus Jakarta Sans Medium"/>
                <a:sym typeface="Plus Jakarta Sans Medium"/>
              </a:rPr>
              <a:t>“Is There Something Wrong With Democracy?”</a:t>
            </a:r>
            <a:endParaRPr sz="2500">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2500">
              <a:solidFill>
                <a:schemeClr val="dk1"/>
              </a:solidFill>
              <a:latin typeface="Plus Jakarta Sans Medium"/>
              <a:ea typeface="Plus Jakarta Sans Medium"/>
              <a:cs typeface="Plus Jakarta Sans Medium"/>
              <a:sym typeface="Plus Jakarta Sans Medium"/>
            </a:endParaRPr>
          </a:p>
        </p:txBody>
      </p:sp>
      <p:pic>
        <p:nvPicPr>
          <p:cNvPr id="148" name="Google Shape;148;p37"/>
          <p:cNvPicPr preferRelativeResize="0"/>
          <p:nvPr/>
        </p:nvPicPr>
        <p:blipFill>
          <a:blip r:embed="rId4">
            <a:alphaModFix/>
          </a:blip>
          <a:stretch>
            <a:fillRect/>
          </a:stretch>
        </p:blipFill>
        <p:spPr>
          <a:xfrm>
            <a:off x="216272" y="110272"/>
            <a:ext cx="1056536" cy="438114"/>
          </a:xfrm>
          <a:prstGeom prst="rect">
            <a:avLst/>
          </a:prstGeom>
          <a:noFill/>
          <a:ln>
            <a:noFill/>
          </a:ln>
        </p:spPr>
      </p:pic>
      <p:pic>
        <p:nvPicPr>
          <p:cNvPr id="149" name="Google Shape;149;p37"/>
          <p:cNvPicPr preferRelativeResize="0"/>
          <p:nvPr/>
        </p:nvPicPr>
        <p:blipFill>
          <a:blip r:embed="rId5">
            <a:alphaModFix/>
          </a:blip>
          <a:stretch>
            <a:fillRect/>
          </a:stretch>
        </p:blipFill>
        <p:spPr>
          <a:xfrm>
            <a:off x="381544" y="9348271"/>
            <a:ext cx="425136" cy="425136"/>
          </a:xfrm>
          <a:prstGeom prst="rect">
            <a:avLst/>
          </a:prstGeom>
          <a:noFill/>
          <a:ln>
            <a:noFill/>
          </a:ln>
        </p:spPr>
      </p:pic>
      <p:sp>
        <p:nvSpPr>
          <p:cNvPr id="150" name="Google Shape;150;p37"/>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51" name="Google Shape;151;p37"/>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55" name="Shape 155"/>
        <p:cNvGrpSpPr/>
        <p:nvPr/>
      </p:nvGrpSpPr>
      <p:grpSpPr>
        <a:xfrm>
          <a:off x="0" y="0"/>
          <a:ext cx="0" cy="0"/>
          <a:chOff x="0" y="0"/>
          <a:chExt cx="0" cy="0"/>
        </a:xfrm>
      </p:grpSpPr>
      <p:sp>
        <p:nvSpPr>
          <p:cNvPr id="156" name="Google Shape;156;p38"/>
          <p:cNvSpPr txBox="1"/>
          <p:nvPr/>
        </p:nvSpPr>
        <p:spPr>
          <a:xfrm>
            <a:off x="0" y="0"/>
            <a:ext cx="7772400" cy="1035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1700">
                <a:solidFill>
                  <a:schemeClr val="dk1"/>
                </a:solidFill>
                <a:latin typeface="Halant"/>
                <a:ea typeface="Halant"/>
                <a:cs typeface="Halant"/>
                <a:sym typeface="Halant"/>
              </a:rPr>
              <a:t>Video Reflection:</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Medium"/>
                <a:ea typeface="Plus Jakarta Sans Medium"/>
                <a:cs typeface="Plus Jakarta Sans Medium"/>
                <a:sym typeface="Plus Jakarta Sans Medium"/>
              </a:rPr>
              <a:t>“Is There Something Wrong With Democracy?”</a:t>
            </a:r>
            <a:endParaRPr sz="2500">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2500">
              <a:solidFill>
                <a:schemeClr val="dk1"/>
              </a:solidFill>
              <a:latin typeface="Plus Jakarta Sans Medium"/>
              <a:ea typeface="Plus Jakarta Sans Medium"/>
              <a:cs typeface="Plus Jakarta Sans Medium"/>
              <a:sym typeface="Plus Jakarta Sans Medium"/>
            </a:endParaRPr>
          </a:p>
        </p:txBody>
      </p:sp>
      <p:sp>
        <p:nvSpPr>
          <p:cNvPr id="157" name="Google Shape;157;p38"/>
          <p:cNvSpPr txBox="1"/>
          <p:nvPr/>
        </p:nvSpPr>
        <p:spPr>
          <a:xfrm>
            <a:off x="5542353" y="9471949"/>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58" name="Google Shape;158;p38"/>
          <p:cNvPicPr preferRelativeResize="0"/>
          <p:nvPr/>
        </p:nvPicPr>
        <p:blipFill>
          <a:blip r:embed="rId3">
            <a:alphaModFix/>
          </a:blip>
          <a:stretch>
            <a:fillRect/>
          </a:stretch>
        </p:blipFill>
        <p:spPr>
          <a:xfrm>
            <a:off x="390131" y="9348146"/>
            <a:ext cx="431174" cy="431174"/>
          </a:xfrm>
          <a:prstGeom prst="rect">
            <a:avLst/>
          </a:prstGeom>
          <a:noFill/>
          <a:ln>
            <a:noFill/>
          </a:ln>
        </p:spPr>
      </p:pic>
      <p:sp>
        <p:nvSpPr>
          <p:cNvPr id="159" name="Google Shape;159;p38"/>
          <p:cNvSpPr txBox="1"/>
          <p:nvPr/>
        </p:nvSpPr>
        <p:spPr>
          <a:xfrm>
            <a:off x="2974875" y="9471949"/>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60" name="Google Shape;160;p38"/>
          <p:cNvPicPr preferRelativeResize="0"/>
          <p:nvPr/>
        </p:nvPicPr>
        <p:blipFill>
          <a:blip r:embed="rId4">
            <a:alphaModFix/>
          </a:blip>
          <a:stretch>
            <a:fillRect/>
          </a:stretch>
        </p:blipFill>
        <p:spPr>
          <a:xfrm>
            <a:off x="216272" y="110272"/>
            <a:ext cx="1056536" cy="438114"/>
          </a:xfrm>
          <a:prstGeom prst="rect">
            <a:avLst/>
          </a:prstGeom>
          <a:noFill/>
          <a:ln>
            <a:noFill/>
          </a:ln>
        </p:spPr>
      </p:pic>
      <p:graphicFrame>
        <p:nvGraphicFramePr>
          <p:cNvPr id="161" name="Google Shape;161;p38"/>
          <p:cNvGraphicFramePr/>
          <p:nvPr/>
        </p:nvGraphicFramePr>
        <p:xfrm>
          <a:off x="315750" y="1821825"/>
          <a:ext cx="3000000" cy="3000000"/>
        </p:xfrm>
        <a:graphic>
          <a:graphicData uri="http://schemas.openxmlformats.org/drawingml/2006/table">
            <a:tbl>
              <a:tblPr>
                <a:noFill/>
                <a:tableStyleId>{800227F6-D6DD-41B2-9775-92B23FDE3425}</a:tableStyleId>
              </a:tblPr>
              <a:tblGrid>
                <a:gridCol w="7140900"/>
              </a:tblGrid>
              <a:tr h="431125">
                <a:tc>
                  <a:txBody>
                    <a:bodyPr/>
                    <a:lstStyle/>
                    <a:p>
                      <a:pPr indent="0" lvl="0" marL="0" rtl="0" algn="l">
                        <a:spcBef>
                          <a:spcPts val="0"/>
                        </a:spcBef>
                        <a:spcAft>
                          <a:spcPts val="0"/>
                        </a:spcAft>
                        <a:buNone/>
                      </a:pPr>
                      <a:r>
                        <a:rPr b="1" lang="en" sz="1100" u="sng">
                          <a:solidFill>
                            <a:schemeClr val="hlink"/>
                          </a:solidFill>
                          <a:latin typeface="Halant"/>
                          <a:ea typeface="Halant"/>
                          <a:cs typeface="Halant"/>
                          <a:sym typeface="Halant"/>
                          <a:hlinkClick r:id="rId5"/>
                        </a:rPr>
                        <a:t>Video Transcript:</a:t>
                      </a:r>
                      <a:endParaRPr sz="1100">
                        <a:latin typeface="Halant"/>
                        <a:ea typeface="Halant"/>
                        <a:cs typeface="Halant"/>
                        <a:sym typeface="Halant"/>
                      </a:endParaRPr>
                    </a:p>
                    <a:p>
                      <a:pPr indent="0" lvl="0" marL="0" marR="152400" rtl="0" algn="l">
                        <a:lnSpc>
                          <a:spcPct val="100000"/>
                        </a:lnSpc>
                        <a:spcBef>
                          <a:spcPts val="0"/>
                        </a:spcBef>
                        <a:spcAft>
                          <a:spcPts val="0"/>
                        </a:spcAft>
                        <a:buNone/>
                      </a:pPr>
                      <a:r>
                        <a:rPr lang="en" sz="1100">
                          <a:solidFill>
                            <a:schemeClr val="dk1"/>
                          </a:solidFill>
                          <a:latin typeface="Inter"/>
                          <a:ea typeface="Inter"/>
                          <a:cs typeface="Inter"/>
                          <a:sym typeface="Inter"/>
                        </a:rPr>
                        <a:t>This is the idea that took over the world. First there was one democracy—then 10, then 20. There were some setbacks, but people really seemed to want democracy. And eventually, most of them got one. But 15 years ago, democracy stopped spreading, and it might not pick back up again. Even some places that seemed safely democratic turned out not to be. And people are even getting worried about established democracies like the U.S. So is there something wrong with democracy? I’m Max Fisher. I’m Amanda Taub. We’re journalists at The New York Times. And this is the Interpreter. We can measure democracy kind of like a health score. Over here, there are full democracies like the United States. And over there are dictatorships like North Korea. So the further left a country is, the less democratic it is and the further right a country, the more democratic it is. Now let’s see what happens when we add how rich the countries are. The higher on the graph, the richer the country and the lower on the graph, the poorer the country. Generally, countries have moved up and right. As they got richer, they became more democratic. You’ve got your Englands, your Latvias, your Indonesias. You see a pattern? Countries getting richer. Countries getting more democratic. But look at countries like China and Saudi Arabia. They got richer, but never got more democratic. Look at Russia and Venezuela. They got democratic, but then backslide, which wasn’t supposed to happen. So what’s going on? China looked exactly like places we thought would become democracies next. They built up the rule of law, civil society and some institutions. Normally, those are the building blocks that eventually add up to democracy. But they were really designed to make citizens just happy enough to protect the authoritarian system from the will of the people. And whenever the government feels like it could lose control, it uses the other side of its strategy: violent oppression and coercion. We’re seeing this in more places where dictators are learning how to stop democracy from forming. And at the same time, some elected leaders are developing their own playbook for pulling democratic systems down from within. A handful of seemingly established democracies are sliding back towards dictatorship. These countries didn’t have coups or invasions. In each case, voters elected strongman leaders who dismantled their democracies from within. Venezuela had been democratic for 40 years, then Hugo Chavez rose on a message that only he spoke for the people. People cheered as he accrued power for himself, jailed his opponents and tore down the democratic institutions that constrained him. And when the dust settled, Chavez was unchecked. Society descended into chaos that is getting worse every day. Other elected leaders are using similar tactics, but always bit by bit—in ways that aren’t obvious and might even be popular at the time. One of the most powerful forces that can turn people against democracy is polarization. When people feel scared enough of their political opponents, it feels more important to protect their side than it does to protect democracy. Leaders can exploit that fear. So if you’re Russian and you support Putin, you might blame society’s problems on gay people or nefarious Western plots. If you’re Turkish and support Erdogan, you fear the secular elites will impose military rule. And we’re seeing that kind of polarization and fear start to take hold in established democracies. "You are a racist, no good American." "I was just called a racist." Could it happen in the United States? It still feels impossible. And it might be. So far, the system is resilient. But the warning signs are here. Polarization. Populism. Distrust of institutions. A desire for strongman leaders to smash the system. These things don’t necessarily mean that democracy is doomed. But they show that in times of social stress, even a free people can dismantle their own democracy without realizing they’re doing it. Democracy is still a pretty new system of government. That century-long trend might not have been a trend at all. Just a few one-time moments that we mistook for inevitability. We want to believe it will last forever, but we can’t be sure.</a:t>
                      </a:r>
                      <a:endParaRPr sz="1100">
                        <a:solidFill>
                          <a:schemeClr val="dk1"/>
                        </a:solidFill>
                        <a:latin typeface="Inter"/>
                        <a:ea typeface="Inter"/>
                        <a:cs typeface="Inter"/>
                        <a:sym typeface="Inter"/>
                      </a:endParaRPr>
                    </a:p>
                  </a:txBody>
                  <a:tcPr marT="91425" marB="91425" marR="91425" marL="91425"/>
                </a:tc>
              </a:tr>
            </a:tbl>
          </a:graphicData>
        </a:graphic>
      </p:graphicFrame>
      <p:sp>
        <p:nvSpPr>
          <p:cNvPr id="162" name="Google Shape;162;p38"/>
          <p:cNvSpPr txBox="1"/>
          <p:nvPr/>
        </p:nvSpPr>
        <p:spPr>
          <a:xfrm>
            <a:off x="1700625" y="965698"/>
            <a:ext cx="5673000" cy="822900"/>
          </a:xfrm>
          <a:prstGeom prst="rect">
            <a:avLst/>
          </a:prstGeom>
          <a:noFill/>
          <a:ln>
            <a:noFill/>
          </a:ln>
        </p:spPr>
        <p:txBody>
          <a:bodyPr anchorCtr="0" anchor="t" bIns="116050" lIns="116050" spcFirstLastPara="1" rIns="116050" wrap="square" tIns="116050">
            <a:noAutofit/>
          </a:bodyPr>
          <a:lstStyle/>
          <a:p>
            <a:pPr indent="0" lvl="0" marL="0" rtl="0" algn="l">
              <a:spcBef>
                <a:spcPts val="0"/>
              </a:spcBef>
              <a:spcAft>
                <a:spcPts val="0"/>
              </a:spcAft>
              <a:buNone/>
            </a:pPr>
            <a:r>
              <a:rPr b="1" lang="en" sz="1200">
                <a:latin typeface="Halant"/>
                <a:ea typeface="Halant"/>
                <a:cs typeface="Halant"/>
                <a:sym typeface="Halant"/>
              </a:rPr>
              <a:t>Contextualization</a:t>
            </a:r>
            <a:endParaRPr b="1" sz="1200">
              <a:latin typeface="Halant"/>
              <a:ea typeface="Halant"/>
              <a:cs typeface="Halant"/>
              <a:sym typeface="Halant"/>
            </a:endParaRPr>
          </a:p>
          <a:p>
            <a:pPr indent="0" lvl="0" marL="0" rtl="0" algn="l">
              <a:spcBef>
                <a:spcPts val="0"/>
              </a:spcBef>
              <a:spcAft>
                <a:spcPts val="0"/>
              </a:spcAft>
              <a:buNone/>
            </a:pPr>
            <a:r>
              <a:t/>
            </a:r>
            <a:endParaRPr b="1" sz="1000">
              <a:latin typeface="Halant"/>
              <a:ea typeface="Halant"/>
              <a:cs typeface="Halant"/>
              <a:sym typeface="Halant"/>
            </a:endParaRPr>
          </a:p>
          <a:p>
            <a:pPr indent="0" lvl="0" marL="0" rtl="0" algn="l">
              <a:spcBef>
                <a:spcPts val="0"/>
              </a:spcBef>
              <a:spcAft>
                <a:spcPts val="0"/>
              </a:spcAft>
              <a:buClr>
                <a:srgbClr val="000000"/>
              </a:buClr>
              <a:buSzPts val="1100"/>
              <a:buFont typeface="Arial"/>
              <a:buNone/>
            </a:pPr>
            <a:r>
              <a:rPr lang="en" sz="1000">
                <a:latin typeface="Inter"/>
                <a:ea typeface="Inter"/>
                <a:cs typeface="Inter"/>
                <a:sym typeface="Inter"/>
              </a:rPr>
              <a:t>Thinking historically means interpreting historical events, developments, or processes in light of the surrounding historical context.</a:t>
            </a:r>
            <a:endParaRPr sz="1000">
              <a:solidFill>
                <a:srgbClr val="000000"/>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sz="1000">
              <a:solidFill>
                <a:srgbClr val="000000"/>
              </a:solidFill>
              <a:latin typeface="Inter"/>
              <a:ea typeface="Inter"/>
              <a:cs typeface="Inter"/>
              <a:sym typeface="Inter"/>
            </a:endParaRPr>
          </a:p>
          <a:p>
            <a:pPr indent="0" lvl="0" marL="0" rtl="0" algn="l">
              <a:spcBef>
                <a:spcPts val="0"/>
              </a:spcBef>
              <a:spcAft>
                <a:spcPts val="0"/>
              </a:spcAft>
              <a:buNone/>
            </a:pPr>
            <a:r>
              <a:t/>
            </a:r>
            <a:endParaRPr sz="1100">
              <a:latin typeface="Inter"/>
              <a:ea typeface="Inter"/>
              <a:cs typeface="Inter"/>
              <a:sym typeface="Inter"/>
            </a:endParaRPr>
          </a:p>
        </p:txBody>
      </p:sp>
      <p:pic>
        <p:nvPicPr>
          <p:cNvPr id="163" name="Google Shape;163;p38" title="Context@2x transparent.png"/>
          <p:cNvPicPr preferRelativeResize="0"/>
          <p:nvPr/>
        </p:nvPicPr>
        <p:blipFill rotWithShape="1">
          <a:blip r:embed="rId6">
            <a:alphaModFix/>
          </a:blip>
          <a:srcRect b="0" l="0" r="0" t="0"/>
          <a:stretch/>
        </p:blipFill>
        <p:spPr>
          <a:xfrm>
            <a:off x="670051" y="1000489"/>
            <a:ext cx="822875" cy="822875"/>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67" name="Shape 167"/>
        <p:cNvGrpSpPr/>
        <p:nvPr/>
      </p:nvGrpSpPr>
      <p:grpSpPr>
        <a:xfrm>
          <a:off x="0" y="0"/>
          <a:ext cx="0" cy="0"/>
          <a:chOff x="0" y="0"/>
          <a:chExt cx="0" cy="0"/>
        </a:xfrm>
      </p:grpSpPr>
      <p:sp>
        <p:nvSpPr>
          <p:cNvPr id="168" name="Google Shape;168;p39"/>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800">
                <a:solidFill>
                  <a:schemeClr val="dk1"/>
                </a:solidFill>
                <a:latin typeface="Halant"/>
                <a:ea typeface="Halant"/>
                <a:cs typeface="Halant"/>
                <a:sym typeface="Halant"/>
              </a:rPr>
              <a:t>What is the Context? - Democracy in Retreat</a:t>
            </a:r>
            <a:endParaRPr sz="1800">
              <a:latin typeface="Halant"/>
              <a:ea typeface="Halant"/>
              <a:cs typeface="Halant"/>
              <a:sym typeface="Halant"/>
            </a:endParaRPr>
          </a:p>
        </p:txBody>
      </p:sp>
      <p:pic>
        <p:nvPicPr>
          <p:cNvPr id="169" name="Google Shape;169;p39"/>
          <p:cNvPicPr preferRelativeResize="0"/>
          <p:nvPr/>
        </p:nvPicPr>
        <p:blipFill>
          <a:blip r:embed="rId3">
            <a:alphaModFix/>
          </a:blip>
          <a:stretch>
            <a:fillRect/>
          </a:stretch>
        </p:blipFill>
        <p:spPr>
          <a:xfrm>
            <a:off x="381544" y="9348271"/>
            <a:ext cx="425136" cy="425136"/>
          </a:xfrm>
          <a:prstGeom prst="rect">
            <a:avLst/>
          </a:prstGeom>
          <a:noFill/>
          <a:ln>
            <a:noFill/>
          </a:ln>
        </p:spPr>
      </p:pic>
      <p:sp>
        <p:nvSpPr>
          <p:cNvPr id="170" name="Google Shape;170;p39"/>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71" name="Google Shape;171;p39"/>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172" name="Google Shape;172;p39"/>
          <p:cNvGraphicFramePr/>
          <p:nvPr/>
        </p:nvGraphicFramePr>
        <p:xfrm>
          <a:off x="359791" y="1442266"/>
          <a:ext cx="3000000" cy="3000000"/>
        </p:xfrm>
        <a:graphic>
          <a:graphicData uri="http://schemas.openxmlformats.org/drawingml/2006/table">
            <a:tbl>
              <a:tblPr>
                <a:noFill/>
                <a:tableStyleId>{82B91E1B-C9F4-426B-84F6-D8C93A1290CB}</a:tableStyleId>
              </a:tblPr>
              <a:tblGrid>
                <a:gridCol w="4823275"/>
                <a:gridCol w="2267225"/>
              </a:tblGrid>
              <a:tr h="7331100">
                <a:tc>
                  <a:txBody>
                    <a:bodyPr/>
                    <a:lstStyle/>
                    <a:p>
                      <a:pPr indent="0" lvl="0" marL="0" rtl="0" algn="l">
                        <a:lnSpc>
                          <a:spcPct val="100000"/>
                        </a:lnSpc>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In the late 20th century, the Cold War came to an end, bringing dramatic changes to global politics. For over four decades, the world had been divided between the democratic, capitalist West—led by the United States—and the communist East—led by the Soviet Union. But by 1991, the Soviet Union collapsed under the pressure of political unrest, economic stagnation, and growing independence movements in its republics. </a:t>
                      </a:r>
                      <a:r>
                        <a:rPr b="1" lang="en" sz="1100">
                          <a:solidFill>
                            <a:schemeClr val="dk1"/>
                          </a:solidFill>
                          <a:latin typeface="Inter"/>
                          <a:ea typeface="Inter"/>
                          <a:cs typeface="Inter"/>
                          <a:sym typeface="Inter"/>
                        </a:rPr>
                        <a:t>(A) </a:t>
                      </a:r>
                      <a:r>
                        <a:rPr lang="en" sz="1100">
                          <a:solidFill>
                            <a:schemeClr val="dk1"/>
                          </a:solidFill>
                          <a:latin typeface="Inter"/>
                          <a:ea typeface="Inter"/>
                          <a:cs typeface="Inter"/>
                          <a:sym typeface="Inter"/>
                        </a:rPr>
                        <a:t>Many historians view this as a turning point when democracy seemed to be on the rise around the world. Others argue that the collapse revealed long-standing weaknesses in the Soviet system and was the final stage in a slow unraveling of authoritarian control.</a:t>
                      </a:r>
                      <a:endParaRPr b="1"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The fall of the Soviet Union led to a wave of new independent nations across Eastern Europe and Central Asia. Countries like Ukraine, Lithuania, and Kazakhstan emerged from the former Soviet bloc, many of them holding free elections for the first time. At the same time, former Soviet satellite states in Eastern Europe, including Poland, Hungary, and the Czech Republic, began shifting toward democratic systems and joining alliances like NATO and the European Union. </a:t>
                      </a:r>
                      <a:r>
                        <a:rPr b="1" lang="en" sz="1100">
                          <a:solidFill>
                            <a:schemeClr val="dk1"/>
                          </a:solidFill>
                          <a:latin typeface="Inter"/>
                          <a:ea typeface="Inter"/>
                          <a:cs typeface="Inter"/>
                          <a:sym typeface="Inter"/>
                        </a:rPr>
                        <a:t>(B) </a:t>
                      </a:r>
                      <a:r>
                        <a:rPr lang="en" sz="1100">
                          <a:solidFill>
                            <a:schemeClr val="dk1"/>
                          </a:solidFill>
                          <a:latin typeface="Inter"/>
                          <a:ea typeface="Inter"/>
                          <a:cs typeface="Inter"/>
                          <a:sym typeface="Inter"/>
                        </a:rPr>
                        <a:t>These changes led many people to believe that democracy was spreading and authoritarianism was in decline.</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However, not all political shifts moved toward democracy. In the years that followed, some countries that had briefly embraced democratic reforms began to reverse course. Leaders in Russia, Venezuela, Turkey, and other nations started consolidating power, limiting civil liberties, and weakening democratic institutions. This trend is often called “democratic backsliding” or “authoritarian consolidation.” </a:t>
                      </a:r>
                      <a:r>
                        <a:rPr b="1" lang="en" sz="1100">
                          <a:solidFill>
                            <a:schemeClr val="dk1"/>
                          </a:solidFill>
                          <a:latin typeface="Inter"/>
                          <a:ea typeface="Inter"/>
                          <a:cs typeface="Inter"/>
                          <a:sym typeface="Inter"/>
                        </a:rPr>
                        <a:t>(C) </a:t>
                      </a:r>
                      <a:endParaRPr b="1"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Global events also contributed to this shift. After the 9/11 attacks in 2001, many governments expanded surveillance and reduced personal freedoms in the name of security. Economic instability, especially after the 2008 financial crisis, made citizens in some countries more willing to support strongman leaders who promised order and prosperity. </a:t>
                      </a:r>
                      <a:r>
                        <a:rPr b="1" lang="en" sz="1100">
                          <a:solidFill>
                            <a:schemeClr val="dk1"/>
                          </a:solidFill>
                          <a:latin typeface="Inter"/>
                          <a:ea typeface="Inter"/>
                          <a:cs typeface="Inter"/>
                          <a:sym typeface="Inter"/>
                        </a:rPr>
                        <a:t>(D) </a:t>
                      </a:r>
                      <a:r>
                        <a:rPr lang="en" sz="1100">
                          <a:solidFill>
                            <a:schemeClr val="dk1"/>
                          </a:solidFill>
                          <a:latin typeface="Inter"/>
                          <a:ea typeface="Inter"/>
                          <a:cs typeface="Inter"/>
                          <a:sym typeface="Inter"/>
                        </a:rPr>
                        <a:t>In some places, populist leaders gained power by blaming elites, immigrants, or international institutions for national problems.</a:t>
                      </a:r>
                      <a:endParaRPr b="1"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By the early 21st century, the early optimism after the Cold War had faded. While some regions saw continued progress toward democratic governance, others witnessed the erosion of democratic norms. As a result, the world entered a new era where the spread of democracy could no longer be taken for granted, and where the struggle between authoritarianism and democracy once again shaped global affairs. </a:t>
                      </a:r>
                      <a:r>
                        <a:rPr b="1" lang="en" sz="1100">
                          <a:solidFill>
                            <a:schemeClr val="dk1"/>
                          </a:solidFill>
                          <a:latin typeface="Inter"/>
                          <a:ea typeface="Inter"/>
                          <a:cs typeface="Inter"/>
                          <a:sym typeface="Inter"/>
                        </a:rPr>
                        <a:t>(E)</a:t>
                      </a:r>
                      <a:endParaRPr b="1" sz="1100">
                        <a:solidFill>
                          <a:schemeClr val="dk1"/>
                        </a:solidFill>
                        <a:latin typeface="Inter"/>
                        <a:ea typeface="Inter"/>
                        <a:cs typeface="Inter"/>
                        <a:sym typeface="Inter"/>
                      </a:endParaRPr>
                    </a:p>
                  </a:txBody>
                  <a:tcPr marT="109750" marB="109750" marR="109725" marL="109725">
                    <a:lnL cap="flat" cmpd="sng" w="12700">
                      <a:solidFill>
                        <a:srgbClr val="FFFFFF">
                          <a:alpha val="0"/>
                        </a:srgbClr>
                      </a:solidFill>
                      <a:prstDash val="solid"/>
                      <a:round/>
                      <a:headEnd len="sm" w="sm" type="none"/>
                      <a:tailEnd len="sm" w="sm" type="none"/>
                    </a:lnL>
                    <a:lnR cap="flat" cmpd="sng" w="19050">
                      <a:solidFill>
                        <a:schemeClr val="accent1"/>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c>
                  <a:txBody>
                    <a:bodyPr/>
                    <a:lstStyle/>
                    <a:p>
                      <a:pPr indent="0" lvl="0" marL="0" rtl="0" algn="l">
                        <a:lnSpc>
                          <a:spcPct val="100000"/>
                        </a:lnSpc>
                        <a:spcBef>
                          <a:spcPts val="0"/>
                        </a:spcBef>
                        <a:spcAft>
                          <a:spcPts val="0"/>
                        </a:spcAft>
                        <a:buNone/>
                      </a:pPr>
                      <a:r>
                        <a:rPr b="1" lang="en" sz="1100">
                          <a:solidFill>
                            <a:schemeClr val="dk1"/>
                          </a:solidFill>
                          <a:latin typeface="Inter"/>
                          <a:ea typeface="Inter"/>
                          <a:cs typeface="Inter"/>
                          <a:sym typeface="Inter"/>
                        </a:rPr>
                        <a:t>A. </a:t>
                      </a:r>
                      <a:r>
                        <a:rPr lang="en" sz="1100">
                          <a:solidFill>
                            <a:schemeClr val="dk1"/>
                          </a:solidFill>
                          <a:latin typeface="Inter"/>
                          <a:ea typeface="Inter"/>
                          <a:cs typeface="Inter"/>
                          <a:sym typeface="Inter"/>
                        </a:rPr>
                        <a:t>What caused the collapse of the Soviet Union in 1991?</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b="1" lang="en" sz="1100">
                          <a:solidFill>
                            <a:schemeClr val="dk1"/>
                          </a:solidFill>
                          <a:latin typeface="Inter"/>
                          <a:ea typeface="Inter"/>
                          <a:cs typeface="Inter"/>
                          <a:sym typeface="Inter"/>
                        </a:rPr>
                        <a:t>B. </a:t>
                      </a:r>
                      <a:r>
                        <a:rPr lang="en" sz="1100">
                          <a:solidFill>
                            <a:schemeClr val="dk1"/>
                          </a:solidFill>
                          <a:latin typeface="Inter"/>
                          <a:ea typeface="Inter"/>
                          <a:cs typeface="Inter"/>
                          <a:sym typeface="Inter"/>
                        </a:rPr>
                        <a:t>What did many new countries do after the Soviet Union ended?</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b="1" lang="en" sz="1100">
                          <a:solidFill>
                            <a:schemeClr val="dk1"/>
                          </a:solidFill>
                          <a:latin typeface="Inter"/>
                          <a:ea typeface="Inter"/>
                          <a:cs typeface="Inter"/>
                          <a:sym typeface="Inter"/>
                        </a:rPr>
                        <a:t>C. </a:t>
                      </a:r>
                      <a:r>
                        <a:rPr lang="en" sz="1100">
                          <a:solidFill>
                            <a:schemeClr val="dk1"/>
                          </a:solidFill>
                          <a:latin typeface="Inter"/>
                          <a:ea typeface="Inter"/>
                          <a:cs typeface="Inter"/>
                          <a:sym typeface="Inter"/>
                        </a:rPr>
                        <a:t>What happened in some countries after they became democracies?</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rPr b="1" lang="en" sz="1100">
                          <a:solidFill>
                            <a:schemeClr val="dk1"/>
                          </a:solidFill>
                          <a:latin typeface="Inter"/>
                          <a:ea typeface="Inter"/>
                          <a:cs typeface="Inter"/>
                          <a:sym typeface="Inter"/>
                        </a:rPr>
                        <a:t>D. </a:t>
                      </a:r>
                      <a:r>
                        <a:rPr lang="en" sz="1100">
                          <a:solidFill>
                            <a:schemeClr val="dk1"/>
                          </a:solidFill>
                          <a:latin typeface="Inter"/>
                          <a:ea typeface="Inter"/>
                          <a:cs typeface="Inter"/>
                          <a:sym typeface="Inter"/>
                        </a:rPr>
                        <a:t>Why did some people support stronger leaders in the 2000s?</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rPr b="1" lang="en" sz="1100">
                          <a:solidFill>
                            <a:schemeClr val="dk1"/>
                          </a:solidFill>
                          <a:latin typeface="Inter"/>
                          <a:ea typeface="Inter"/>
                          <a:cs typeface="Inter"/>
                          <a:sym typeface="Inter"/>
                        </a:rPr>
                        <a:t>E. </a:t>
                      </a:r>
                      <a:r>
                        <a:rPr lang="en" sz="1100">
                          <a:solidFill>
                            <a:schemeClr val="dk1"/>
                          </a:solidFill>
                          <a:latin typeface="Inter"/>
                          <a:ea typeface="Inter"/>
                          <a:cs typeface="Inter"/>
                          <a:sym typeface="Inter"/>
                        </a:rPr>
                        <a:t>What changed about how people saw democracy in the 21st century?</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txBody>
                  <a:tcPr marT="109750" marB="109750" marR="109725" marL="109725">
                    <a:lnL cap="flat" cmpd="sng" w="19050">
                      <a:solidFill>
                        <a:schemeClr val="accent1"/>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r>
            </a:tbl>
          </a:graphicData>
        </a:graphic>
      </p:graphicFrame>
      <p:sp>
        <p:nvSpPr>
          <p:cNvPr id="173" name="Google Shape;173;p39"/>
          <p:cNvSpPr txBox="1"/>
          <p:nvPr/>
        </p:nvSpPr>
        <p:spPr>
          <a:xfrm>
            <a:off x="1878102" y="587063"/>
            <a:ext cx="5439300" cy="777600"/>
          </a:xfrm>
          <a:prstGeom prst="rect">
            <a:avLst/>
          </a:prstGeom>
          <a:noFill/>
          <a:ln>
            <a:noFill/>
          </a:ln>
        </p:spPr>
        <p:txBody>
          <a:bodyPr anchorCtr="0" anchor="t" bIns="116075" lIns="116075" spcFirstLastPara="1" rIns="116075" wrap="square" tIns="116075">
            <a:noAutofit/>
          </a:bodyPr>
          <a:lstStyle/>
          <a:p>
            <a:pPr indent="0" lvl="0" marL="0" rtl="0" algn="l">
              <a:spcBef>
                <a:spcPts val="0"/>
              </a:spcBef>
              <a:spcAft>
                <a:spcPts val="0"/>
              </a:spcAft>
              <a:buNone/>
            </a:pPr>
            <a:r>
              <a:rPr b="1" lang="en" sz="1300">
                <a:latin typeface="Halant"/>
                <a:ea typeface="Halant"/>
                <a:cs typeface="Halant"/>
                <a:sym typeface="Halant"/>
              </a:rPr>
              <a:t>Contextualization</a:t>
            </a:r>
            <a:endParaRPr b="1" sz="1300">
              <a:latin typeface="Halant"/>
              <a:ea typeface="Halant"/>
              <a:cs typeface="Halant"/>
              <a:sym typeface="Halant"/>
            </a:endParaRPr>
          </a:p>
          <a:p>
            <a:pPr indent="0" lvl="0" marL="0" rtl="0" algn="l">
              <a:spcBef>
                <a:spcPts val="0"/>
              </a:spcBef>
              <a:spcAft>
                <a:spcPts val="0"/>
              </a:spcAft>
              <a:buNone/>
            </a:pPr>
            <a:r>
              <a:t/>
            </a:r>
            <a:endParaRPr b="1" sz="1000">
              <a:latin typeface="Halant"/>
              <a:ea typeface="Halant"/>
              <a:cs typeface="Halant"/>
              <a:sym typeface="Halant"/>
            </a:endParaRPr>
          </a:p>
          <a:p>
            <a:pPr indent="0" lvl="0" marL="0" rtl="0" algn="l">
              <a:spcBef>
                <a:spcPts val="0"/>
              </a:spcBef>
              <a:spcAft>
                <a:spcPts val="0"/>
              </a:spcAft>
              <a:buNone/>
            </a:pPr>
            <a:r>
              <a:rPr lang="en" sz="1100">
                <a:latin typeface="Inter"/>
                <a:ea typeface="Inter"/>
                <a:cs typeface="Inter"/>
                <a:sym typeface="Inter"/>
              </a:rPr>
              <a:t>Thinking historically means interpreting historical events, developments, or processes in light of the surrounding historical context.</a:t>
            </a:r>
            <a:endParaRPr sz="1100">
              <a:latin typeface="Inter"/>
              <a:ea typeface="Inter"/>
              <a:cs typeface="Inter"/>
              <a:sym typeface="Inter"/>
            </a:endParaRPr>
          </a:p>
        </p:txBody>
      </p:sp>
      <p:pic>
        <p:nvPicPr>
          <p:cNvPr id="174" name="Google Shape;174;p39"/>
          <p:cNvPicPr preferRelativeResize="0"/>
          <p:nvPr/>
        </p:nvPicPr>
        <p:blipFill rotWithShape="1">
          <a:blip r:embed="rId4">
            <a:alphaModFix/>
          </a:blip>
          <a:srcRect b="0" l="0" r="0" t="0"/>
          <a:stretch/>
        </p:blipFill>
        <p:spPr>
          <a:xfrm>
            <a:off x="694375" y="504759"/>
            <a:ext cx="1004826" cy="1004826"/>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78" name="Shape 178"/>
        <p:cNvGrpSpPr/>
        <p:nvPr/>
      </p:nvGrpSpPr>
      <p:grpSpPr>
        <a:xfrm>
          <a:off x="0" y="0"/>
          <a:ext cx="0" cy="0"/>
          <a:chOff x="0" y="0"/>
          <a:chExt cx="0" cy="0"/>
        </a:xfrm>
      </p:grpSpPr>
      <p:sp>
        <p:nvSpPr>
          <p:cNvPr id="179" name="Google Shape;179;p40"/>
          <p:cNvSpPr txBox="1"/>
          <p:nvPr/>
        </p:nvSpPr>
        <p:spPr>
          <a:xfrm>
            <a:off x="0" y="0"/>
            <a:ext cx="7772400" cy="9861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1700">
                <a:solidFill>
                  <a:schemeClr val="dk1"/>
                </a:solidFill>
                <a:latin typeface="Halant"/>
                <a:ea typeface="Halant"/>
                <a:cs typeface="Halant"/>
                <a:sym typeface="Halant"/>
              </a:rPr>
              <a:t>Group Work</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Medium"/>
                <a:ea typeface="Plus Jakarta Sans Medium"/>
                <a:cs typeface="Plus Jakarta Sans Medium"/>
                <a:sym typeface="Plus Jakarta Sans Medium"/>
              </a:rPr>
              <a:t>Democracy in Retreat</a:t>
            </a:r>
            <a:endParaRPr sz="2500">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2500">
              <a:solidFill>
                <a:schemeClr val="dk1"/>
              </a:solidFill>
              <a:latin typeface="Plus Jakarta Sans Medium"/>
              <a:ea typeface="Plus Jakarta Sans Medium"/>
              <a:cs typeface="Plus Jakarta Sans Medium"/>
              <a:sym typeface="Plus Jakarta Sans Medium"/>
            </a:endParaRPr>
          </a:p>
        </p:txBody>
      </p:sp>
      <p:pic>
        <p:nvPicPr>
          <p:cNvPr id="180" name="Google Shape;180;p40"/>
          <p:cNvPicPr preferRelativeResize="0"/>
          <p:nvPr/>
        </p:nvPicPr>
        <p:blipFill>
          <a:blip r:embed="rId3">
            <a:alphaModFix/>
          </a:blip>
          <a:stretch>
            <a:fillRect/>
          </a:stretch>
        </p:blipFill>
        <p:spPr>
          <a:xfrm>
            <a:off x="216272" y="230997"/>
            <a:ext cx="1056536" cy="438114"/>
          </a:xfrm>
          <a:prstGeom prst="rect">
            <a:avLst/>
          </a:prstGeom>
          <a:noFill/>
          <a:ln>
            <a:noFill/>
          </a:ln>
        </p:spPr>
      </p:pic>
      <p:sp>
        <p:nvSpPr>
          <p:cNvPr id="181" name="Google Shape;181;p40"/>
          <p:cNvSpPr txBox="1"/>
          <p:nvPr/>
        </p:nvSpPr>
        <p:spPr>
          <a:xfrm>
            <a:off x="992275" y="1475400"/>
            <a:ext cx="6284700" cy="5541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Clr>
                <a:srgbClr val="000000"/>
              </a:buClr>
              <a:buSzPts val="1100"/>
              <a:buFont typeface="Arial"/>
              <a:buNone/>
            </a:pPr>
            <a:r>
              <a:rPr lang="en" sz="1200">
                <a:solidFill>
                  <a:srgbClr val="000000"/>
                </a:solidFill>
                <a:latin typeface="Inter"/>
                <a:ea typeface="Inter"/>
                <a:cs typeface="Inter"/>
                <a:sym typeface="Inter"/>
              </a:rPr>
              <a:t>: </a:t>
            </a:r>
            <a:r>
              <a:rPr lang="en" sz="1200">
                <a:latin typeface="Inter"/>
                <a:ea typeface="Inter"/>
                <a:cs typeface="Inter"/>
                <a:sym typeface="Inter"/>
              </a:rPr>
              <a:t>Specific actions taken by the leader or ruling party that </a:t>
            </a:r>
            <a:r>
              <a:rPr b="1" lang="en" sz="1200" u="sng">
                <a:latin typeface="Inter"/>
                <a:ea typeface="Inter"/>
                <a:cs typeface="Inter"/>
                <a:sym typeface="Inter"/>
              </a:rPr>
              <a:t>weakened </a:t>
            </a:r>
            <a:r>
              <a:rPr lang="en" sz="1200">
                <a:latin typeface="Inter"/>
                <a:ea typeface="Inter"/>
                <a:cs typeface="Inter"/>
                <a:sym typeface="Inter"/>
              </a:rPr>
              <a:t>democracy</a:t>
            </a:r>
            <a:endParaRPr sz="1200">
              <a:latin typeface="Inter"/>
              <a:ea typeface="Inter"/>
              <a:cs typeface="Inter"/>
              <a:sym typeface="Inter"/>
            </a:endParaRPr>
          </a:p>
          <a:p>
            <a:pPr indent="0" lvl="0" marL="0" rtl="0" algn="l">
              <a:spcBef>
                <a:spcPts val="0"/>
              </a:spcBef>
              <a:spcAft>
                <a:spcPts val="0"/>
              </a:spcAft>
              <a:buNone/>
            </a:pPr>
            <a:r>
              <a:t/>
            </a:r>
            <a:endParaRPr sz="1200">
              <a:solidFill>
                <a:srgbClr val="000000"/>
              </a:solidFill>
              <a:latin typeface="Inter"/>
              <a:ea typeface="Inter"/>
              <a:cs typeface="Inter"/>
              <a:sym typeface="Inter"/>
            </a:endParaRPr>
          </a:p>
          <a:p>
            <a:pPr indent="0" lvl="0" marL="0" rtl="0" algn="l">
              <a:spcBef>
                <a:spcPts val="0"/>
              </a:spcBef>
              <a:spcAft>
                <a:spcPts val="0"/>
              </a:spcAft>
              <a:buNone/>
            </a:pPr>
            <a:r>
              <a:t/>
            </a:r>
            <a:endParaRPr sz="1200">
              <a:solidFill>
                <a:srgbClr val="000000"/>
              </a:solidFill>
              <a:latin typeface="Inter"/>
              <a:ea typeface="Inter"/>
              <a:cs typeface="Inter"/>
              <a:sym typeface="Inter"/>
            </a:endParaRPr>
          </a:p>
          <a:p>
            <a:pPr indent="0" lvl="0" marL="0" rtl="0" algn="l">
              <a:spcBef>
                <a:spcPts val="0"/>
              </a:spcBef>
              <a:spcAft>
                <a:spcPts val="0"/>
              </a:spcAft>
              <a:buNone/>
            </a:pPr>
            <a:r>
              <a:t/>
            </a:r>
            <a:endParaRPr sz="1200">
              <a:solidFill>
                <a:srgbClr val="000000"/>
              </a:solidFill>
              <a:latin typeface="Inter"/>
              <a:ea typeface="Inter"/>
              <a:cs typeface="Inter"/>
              <a:sym typeface="Inter"/>
            </a:endParaRPr>
          </a:p>
          <a:p>
            <a:pPr indent="0" lvl="0" marL="0" rtl="0" algn="l">
              <a:spcBef>
                <a:spcPts val="0"/>
              </a:spcBef>
              <a:spcAft>
                <a:spcPts val="0"/>
              </a:spcAft>
              <a:buNone/>
            </a:pPr>
            <a:r>
              <a:t/>
            </a:r>
            <a:endParaRPr sz="1200">
              <a:solidFill>
                <a:srgbClr val="000000"/>
              </a:solidFill>
              <a:latin typeface="Inter"/>
              <a:ea typeface="Inter"/>
              <a:cs typeface="Inter"/>
              <a:sym typeface="Inter"/>
            </a:endParaRPr>
          </a:p>
          <a:p>
            <a:pPr indent="0" lvl="0" marL="0" rtl="0" algn="l">
              <a:spcBef>
                <a:spcPts val="0"/>
              </a:spcBef>
              <a:spcAft>
                <a:spcPts val="0"/>
              </a:spcAft>
              <a:buNone/>
            </a:pPr>
            <a:r>
              <a:t/>
            </a:r>
            <a:endParaRPr sz="1200">
              <a:solidFill>
                <a:srgbClr val="000000"/>
              </a:solidFill>
              <a:latin typeface="Inter"/>
              <a:ea typeface="Inter"/>
              <a:cs typeface="Inter"/>
              <a:sym typeface="Inter"/>
            </a:endParaRPr>
          </a:p>
        </p:txBody>
      </p:sp>
      <p:sp>
        <p:nvSpPr>
          <p:cNvPr id="182" name="Google Shape;182;p40"/>
          <p:cNvSpPr/>
          <p:nvPr/>
        </p:nvSpPr>
        <p:spPr>
          <a:xfrm>
            <a:off x="561175" y="1563350"/>
            <a:ext cx="431100" cy="177900"/>
          </a:xfrm>
          <a:prstGeom prst="rect">
            <a:avLst/>
          </a:prstGeom>
          <a:no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183" name="Google Shape;183;p40"/>
          <p:cNvSpPr txBox="1"/>
          <p:nvPr/>
        </p:nvSpPr>
        <p:spPr>
          <a:xfrm>
            <a:off x="495400" y="1073700"/>
            <a:ext cx="6764400" cy="3693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200">
                <a:solidFill>
                  <a:srgbClr val="000000"/>
                </a:solidFill>
                <a:latin typeface="Halant"/>
                <a:ea typeface="Halant"/>
                <a:cs typeface="Halant"/>
                <a:sym typeface="Halant"/>
              </a:rPr>
              <a:t>Directions: </a:t>
            </a:r>
            <a:r>
              <a:rPr lang="en" sz="1200">
                <a:solidFill>
                  <a:srgbClr val="000000"/>
                </a:solidFill>
                <a:latin typeface="Halant"/>
                <a:ea typeface="Halant"/>
                <a:cs typeface="Halant"/>
                <a:sym typeface="Halant"/>
              </a:rPr>
              <a:t>While reading </a:t>
            </a:r>
            <a:r>
              <a:rPr lang="en" sz="1200">
                <a:latin typeface="Halant"/>
                <a:ea typeface="Halant"/>
                <a:cs typeface="Halant"/>
                <a:sym typeface="Halant"/>
              </a:rPr>
              <a:t>your assigned source</a:t>
            </a:r>
            <a:r>
              <a:rPr lang="en" sz="1200">
                <a:solidFill>
                  <a:srgbClr val="000000"/>
                </a:solidFill>
                <a:latin typeface="Halant"/>
                <a:ea typeface="Halant"/>
                <a:cs typeface="Halant"/>
                <a:sym typeface="Halant"/>
              </a:rPr>
              <a:t>, use </a:t>
            </a:r>
            <a:r>
              <a:rPr lang="en" sz="1200">
                <a:latin typeface="Halant"/>
                <a:ea typeface="Halant"/>
                <a:cs typeface="Halant"/>
                <a:sym typeface="Halant"/>
              </a:rPr>
              <a:t>a</a:t>
            </a:r>
            <a:r>
              <a:rPr lang="en" sz="1200">
                <a:solidFill>
                  <a:srgbClr val="000000"/>
                </a:solidFill>
                <a:latin typeface="Halant"/>
                <a:ea typeface="Halant"/>
                <a:cs typeface="Halant"/>
                <a:sym typeface="Halant"/>
              </a:rPr>
              <a:t> highlighter to annotate the component below:</a:t>
            </a:r>
            <a:endParaRPr/>
          </a:p>
        </p:txBody>
      </p:sp>
      <p:sp>
        <p:nvSpPr>
          <p:cNvPr id="184" name="Google Shape;184;p40"/>
          <p:cNvSpPr txBox="1"/>
          <p:nvPr/>
        </p:nvSpPr>
        <p:spPr>
          <a:xfrm>
            <a:off x="448600" y="1870425"/>
            <a:ext cx="6858000" cy="554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1200">
                <a:solidFill>
                  <a:srgbClr val="000000"/>
                </a:solidFill>
                <a:latin typeface="Halant"/>
                <a:ea typeface="Halant"/>
                <a:cs typeface="Halant"/>
                <a:sym typeface="Halant"/>
              </a:rPr>
              <a:t>After completing the reading, </a:t>
            </a:r>
            <a:r>
              <a:rPr lang="en" sz="1200">
                <a:latin typeface="Halant"/>
                <a:ea typeface="Halant"/>
                <a:cs typeface="Halant"/>
                <a:sym typeface="Halant"/>
              </a:rPr>
              <a:t>complete the table below based on your annotations, then take turns sharing with two peers and jot down key information shared with you.</a:t>
            </a:r>
            <a:endParaRPr sz="1200">
              <a:solidFill>
                <a:srgbClr val="000000"/>
              </a:solidFill>
              <a:latin typeface="Halant"/>
              <a:ea typeface="Halant"/>
              <a:cs typeface="Halant"/>
              <a:sym typeface="Halant"/>
            </a:endParaRPr>
          </a:p>
        </p:txBody>
      </p:sp>
      <p:graphicFrame>
        <p:nvGraphicFramePr>
          <p:cNvPr id="185" name="Google Shape;185;p40"/>
          <p:cNvGraphicFramePr/>
          <p:nvPr/>
        </p:nvGraphicFramePr>
        <p:xfrm>
          <a:off x="564550" y="2477500"/>
          <a:ext cx="3000000" cy="3000000"/>
        </p:xfrm>
        <a:graphic>
          <a:graphicData uri="http://schemas.openxmlformats.org/drawingml/2006/table">
            <a:tbl>
              <a:tblPr>
                <a:noFill/>
                <a:tableStyleId>{800227F6-D6DD-41B2-9775-92B23FDE3425}</a:tableStyleId>
              </a:tblPr>
              <a:tblGrid>
                <a:gridCol w="3313050"/>
                <a:gridCol w="3313050"/>
              </a:tblGrid>
              <a:tr h="486775">
                <a:tc gridSpan="2">
                  <a:txBody>
                    <a:bodyPr/>
                    <a:lstStyle/>
                    <a:p>
                      <a:pPr indent="0" lvl="0" marL="0" rtl="0" algn="l">
                        <a:lnSpc>
                          <a:spcPct val="115000"/>
                        </a:lnSpc>
                        <a:spcBef>
                          <a:spcPts val="0"/>
                        </a:spcBef>
                        <a:spcAft>
                          <a:spcPts val="0"/>
                        </a:spcAft>
                        <a:buNone/>
                      </a:pPr>
                      <a:r>
                        <a:rPr b="1" lang="en">
                          <a:latin typeface="Inter"/>
                          <a:ea typeface="Inter"/>
                          <a:cs typeface="Inter"/>
                          <a:sym typeface="Inter"/>
                        </a:rPr>
                        <a:t>Assigned Country:</a:t>
                      </a:r>
                      <a:endParaRPr b="1">
                        <a:latin typeface="Inter"/>
                        <a:ea typeface="Inter"/>
                        <a:cs typeface="Inter"/>
                        <a:sym typeface="Inter"/>
                      </a:endParaRPr>
                    </a:p>
                  </a:txBody>
                  <a:tcPr marT="91425" marB="91425" marR="91425" marL="91425" anchor="ctr">
                    <a:solidFill>
                      <a:srgbClr val="D9D9D9"/>
                    </a:solidFill>
                  </a:tcPr>
                </a:tc>
                <a:tc hMerge="1"/>
              </a:tr>
              <a:tr h="405100">
                <a:tc gridSpan="2">
                  <a:txBody>
                    <a:bodyPr/>
                    <a:lstStyle/>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Summarize the actions taken by the leader in 2-3 sentences.</a:t>
                      </a:r>
                      <a:endParaRPr sz="1200">
                        <a:latin typeface="Inter"/>
                        <a:ea typeface="Inter"/>
                        <a:cs typeface="Inter"/>
                        <a:sym typeface="Inter"/>
                      </a:endParaRPr>
                    </a:p>
                    <a:p>
                      <a:pPr indent="0" lvl="0" marL="0" rtl="0" algn="l">
                        <a:lnSpc>
                          <a:spcPct val="115000"/>
                        </a:lnSpc>
                        <a:spcBef>
                          <a:spcPts val="0"/>
                        </a:spcBef>
                        <a:spcAft>
                          <a:spcPts val="0"/>
                        </a:spcAft>
                        <a:buNone/>
                      </a:pPr>
                      <a:r>
                        <a:t/>
                      </a:r>
                      <a:endParaRPr sz="1200">
                        <a:latin typeface="Inter"/>
                        <a:ea typeface="Inter"/>
                        <a:cs typeface="Inter"/>
                        <a:sym typeface="Inter"/>
                      </a:endParaRPr>
                    </a:p>
                    <a:p>
                      <a:pPr indent="0" lvl="0" marL="0" rtl="0" algn="l">
                        <a:lnSpc>
                          <a:spcPct val="115000"/>
                        </a:lnSpc>
                        <a:spcBef>
                          <a:spcPts val="0"/>
                        </a:spcBef>
                        <a:spcAft>
                          <a:spcPts val="0"/>
                        </a:spcAft>
                        <a:buNone/>
                      </a:pPr>
                      <a:r>
                        <a:t/>
                      </a:r>
                      <a:endParaRPr sz="1200">
                        <a:latin typeface="Inter"/>
                        <a:ea typeface="Inter"/>
                        <a:cs typeface="Inter"/>
                        <a:sym typeface="Inter"/>
                      </a:endParaRPr>
                    </a:p>
                    <a:p>
                      <a:pPr indent="0" lvl="0" marL="0" rtl="0" algn="l">
                        <a:lnSpc>
                          <a:spcPct val="115000"/>
                        </a:lnSpc>
                        <a:spcBef>
                          <a:spcPts val="0"/>
                        </a:spcBef>
                        <a:spcAft>
                          <a:spcPts val="0"/>
                        </a:spcAft>
                        <a:buNone/>
                      </a:pPr>
                      <a:r>
                        <a:t/>
                      </a:r>
                      <a:endParaRPr sz="1200">
                        <a:latin typeface="Inter"/>
                        <a:ea typeface="Inter"/>
                        <a:cs typeface="Inter"/>
                        <a:sym typeface="Inter"/>
                      </a:endParaRPr>
                    </a:p>
                    <a:p>
                      <a:pPr indent="0" lvl="0" marL="0" rtl="0" algn="l">
                        <a:lnSpc>
                          <a:spcPct val="115000"/>
                        </a:lnSpc>
                        <a:spcBef>
                          <a:spcPts val="0"/>
                        </a:spcBef>
                        <a:spcAft>
                          <a:spcPts val="0"/>
                        </a:spcAft>
                        <a:buNone/>
                      </a:pPr>
                      <a:r>
                        <a:t/>
                      </a:r>
                      <a:endParaRPr sz="1200">
                        <a:latin typeface="Inter"/>
                        <a:ea typeface="Inter"/>
                        <a:cs typeface="Inter"/>
                        <a:sym typeface="Inter"/>
                      </a:endParaRPr>
                    </a:p>
                    <a:p>
                      <a:pPr indent="0" lvl="0" marL="0" rtl="0" algn="l">
                        <a:lnSpc>
                          <a:spcPct val="115000"/>
                        </a:lnSpc>
                        <a:spcBef>
                          <a:spcPts val="0"/>
                        </a:spcBef>
                        <a:spcAft>
                          <a:spcPts val="0"/>
                        </a:spcAft>
                        <a:buNone/>
                      </a:pPr>
                      <a:r>
                        <a:t/>
                      </a:r>
                      <a:endParaRPr sz="1200">
                        <a:latin typeface="Inter"/>
                        <a:ea typeface="Inter"/>
                        <a:cs typeface="Inter"/>
                        <a:sym typeface="Inter"/>
                      </a:endParaRPr>
                    </a:p>
                    <a:p>
                      <a:pPr indent="0" lvl="0" marL="0" rtl="0" algn="l">
                        <a:lnSpc>
                          <a:spcPct val="115000"/>
                        </a:lnSpc>
                        <a:spcBef>
                          <a:spcPts val="0"/>
                        </a:spcBef>
                        <a:spcAft>
                          <a:spcPts val="0"/>
                        </a:spcAft>
                        <a:buNone/>
                      </a:pPr>
                      <a:r>
                        <a:t/>
                      </a:r>
                      <a:endParaRPr sz="1200">
                        <a:latin typeface="Inter"/>
                        <a:ea typeface="Inter"/>
                        <a:cs typeface="Inter"/>
                        <a:sym typeface="Inter"/>
                      </a:endParaRPr>
                    </a:p>
                    <a:p>
                      <a:pPr indent="0" lvl="0" marL="0" rtl="0" algn="l">
                        <a:lnSpc>
                          <a:spcPct val="115000"/>
                        </a:lnSpc>
                        <a:spcBef>
                          <a:spcPts val="0"/>
                        </a:spcBef>
                        <a:spcAft>
                          <a:spcPts val="0"/>
                        </a:spcAft>
                        <a:buNone/>
                      </a:pPr>
                      <a:r>
                        <a:t/>
                      </a:r>
                      <a:endParaRPr sz="1200">
                        <a:latin typeface="Inter"/>
                        <a:ea typeface="Inter"/>
                        <a:cs typeface="Inter"/>
                        <a:sym typeface="Inter"/>
                      </a:endParaRPr>
                    </a:p>
                    <a:p>
                      <a:pPr indent="0" lvl="0" marL="0" rtl="0" algn="l">
                        <a:lnSpc>
                          <a:spcPct val="115000"/>
                        </a:lnSpc>
                        <a:spcBef>
                          <a:spcPts val="0"/>
                        </a:spcBef>
                        <a:spcAft>
                          <a:spcPts val="0"/>
                        </a:spcAft>
                        <a:buNone/>
                      </a:pPr>
                      <a:r>
                        <a:t/>
                      </a:r>
                      <a:endParaRPr sz="1200">
                        <a:latin typeface="Inter"/>
                        <a:ea typeface="Inter"/>
                        <a:cs typeface="Inter"/>
                        <a:sym typeface="Inter"/>
                      </a:endParaRPr>
                    </a:p>
                  </a:txBody>
                  <a:tcPr marT="91425" marB="91425" marR="91425" marL="91425" anchor="ctr"/>
                </a:tc>
                <a:tc hMerge="1"/>
              </a:tr>
              <a:tr h="405100">
                <a:tc gridSpan="2">
                  <a:txBody>
                    <a:bodyPr/>
                    <a:lstStyle/>
                    <a:p>
                      <a:pPr indent="0" lvl="0" marL="0" rtl="0" algn="l">
                        <a:lnSpc>
                          <a:spcPct val="115000"/>
                        </a:lnSpc>
                        <a:spcBef>
                          <a:spcPts val="0"/>
                        </a:spcBef>
                        <a:spcAft>
                          <a:spcPts val="0"/>
                        </a:spcAft>
                        <a:buNone/>
                      </a:pPr>
                      <a:r>
                        <a:rPr b="1" lang="en" sz="1200">
                          <a:latin typeface="Inter"/>
                          <a:ea typeface="Inter"/>
                          <a:cs typeface="Inter"/>
                          <a:sym typeface="Inter"/>
                        </a:rPr>
                        <a:t>Partner A Assigned Country:</a:t>
                      </a:r>
                      <a:endParaRPr b="1" sz="1200">
                        <a:latin typeface="Inter"/>
                        <a:ea typeface="Inter"/>
                        <a:cs typeface="Inter"/>
                        <a:sym typeface="Inter"/>
                      </a:endParaRPr>
                    </a:p>
                  </a:txBody>
                  <a:tcPr marT="91425" marB="91425" marR="91425" marL="91425" anchor="ctr"/>
                </a:tc>
                <a:tc hMerge="1"/>
              </a:tr>
              <a:tr h="405100">
                <a:tc gridSpan="2">
                  <a:txBody>
                    <a:bodyPr/>
                    <a:lstStyle/>
                    <a:p>
                      <a:pPr indent="0" lvl="0" marL="0" rtl="0" algn="l">
                        <a:lnSpc>
                          <a:spcPct val="115000"/>
                        </a:lnSpc>
                        <a:spcBef>
                          <a:spcPts val="0"/>
                        </a:spcBef>
                        <a:spcAft>
                          <a:spcPts val="0"/>
                        </a:spcAft>
                        <a:buNone/>
                      </a:pPr>
                      <a:r>
                        <a:rPr lang="en" sz="1200">
                          <a:latin typeface="Inter"/>
                          <a:ea typeface="Inter"/>
                          <a:cs typeface="Inter"/>
                          <a:sym typeface="Inter"/>
                        </a:rPr>
                        <a:t>Summarize the actions taken by the leader in 2-3 sentences.</a:t>
                      </a:r>
                      <a:endParaRPr sz="1200">
                        <a:latin typeface="Inter"/>
                        <a:ea typeface="Inter"/>
                        <a:cs typeface="Inter"/>
                        <a:sym typeface="Inter"/>
                      </a:endParaRPr>
                    </a:p>
                    <a:p>
                      <a:pPr indent="0" lvl="0" marL="0" rtl="0" algn="l">
                        <a:lnSpc>
                          <a:spcPct val="115000"/>
                        </a:lnSpc>
                        <a:spcBef>
                          <a:spcPts val="0"/>
                        </a:spcBef>
                        <a:spcAft>
                          <a:spcPts val="0"/>
                        </a:spcAft>
                        <a:buNone/>
                      </a:pPr>
                      <a:r>
                        <a:t/>
                      </a:r>
                      <a:endParaRPr sz="1200">
                        <a:latin typeface="Inter"/>
                        <a:ea typeface="Inter"/>
                        <a:cs typeface="Inter"/>
                        <a:sym typeface="Inter"/>
                      </a:endParaRPr>
                    </a:p>
                    <a:p>
                      <a:pPr indent="0" lvl="0" marL="0" rtl="0" algn="l">
                        <a:lnSpc>
                          <a:spcPct val="115000"/>
                        </a:lnSpc>
                        <a:spcBef>
                          <a:spcPts val="0"/>
                        </a:spcBef>
                        <a:spcAft>
                          <a:spcPts val="0"/>
                        </a:spcAft>
                        <a:buNone/>
                      </a:pPr>
                      <a:r>
                        <a:t/>
                      </a:r>
                      <a:endParaRPr sz="1200">
                        <a:latin typeface="Inter"/>
                        <a:ea typeface="Inter"/>
                        <a:cs typeface="Inter"/>
                        <a:sym typeface="Inter"/>
                      </a:endParaRPr>
                    </a:p>
                    <a:p>
                      <a:pPr indent="0" lvl="0" marL="0" rtl="0" algn="l">
                        <a:lnSpc>
                          <a:spcPct val="115000"/>
                        </a:lnSpc>
                        <a:spcBef>
                          <a:spcPts val="0"/>
                        </a:spcBef>
                        <a:spcAft>
                          <a:spcPts val="0"/>
                        </a:spcAft>
                        <a:buNone/>
                      </a:pPr>
                      <a:r>
                        <a:t/>
                      </a:r>
                      <a:endParaRPr sz="1200">
                        <a:latin typeface="Inter"/>
                        <a:ea typeface="Inter"/>
                        <a:cs typeface="Inter"/>
                        <a:sym typeface="Inter"/>
                      </a:endParaRPr>
                    </a:p>
                    <a:p>
                      <a:pPr indent="0" lvl="0" marL="0" rtl="0" algn="l">
                        <a:lnSpc>
                          <a:spcPct val="115000"/>
                        </a:lnSpc>
                        <a:spcBef>
                          <a:spcPts val="0"/>
                        </a:spcBef>
                        <a:spcAft>
                          <a:spcPts val="0"/>
                        </a:spcAft>
                        <a:buNone/>
                      </a:pPr>
                      <a:r>
                        <a:t/>
                      </a:r>
                      <a:endParaRPr sz="1200">
                        <a:latin typeface="Inter"/>
                        <a:ea typeface="Inter"/>
                        <a:cs typeface="Inter"/>
                        <a:sym typeface="Inter"/>
                      </a:endParaRPr>
                    </a:p>
                    <a:p>
                      <a:pPr indent="0" lvl="0" marL="0" rtl="0" algn="l">
                        <a:lnSpc>
                          <a:spcPct val="115000"/>
                        </a:lnSpc>
                        <a:spcBef>
                          <a:spcPts val="0"/>
                        </a:spcBef>
                        <a:spcAft>
                          <a:spcPts val="0"/>
                        </a:spcAft>
                        <a:buNone/>
                      </a:pPr>
                      <a:r>
                        <a:t/>
                      </a:r>
                      <a:endParaRPr sz="1200">
                        <a:latin typeface="Inter"/>
                        <a:ea typeface="Inter"/>
                        <a:cs typeface="Inter"/>
                        <a:sym typeface="Inter"/>
                      </a:endParaRPr>
                    </a:p>
                    <a:p>
                      <a:pPr indent="0" lvl="0" marL="0" rtl="0" algn="l">
                        <a:lnSpc>
                          <a:spcPct val="115000"/>
                        </a:lnSpc>
                        <a:spcBef>
                          <a:spcPts val="0"/>
                        </a:spcBef>
                        <a:spcAft>
                          <a:spcPts val="0"/>
                        </a:spcAft>
                        <a:buNone/>
                      </a:pPr>
                      <a:r>
                        <a:t/>
                      </a:r>
                      <a:endParaRPr sz="1200">
                        <a:latin typeface="Inter"/>
                        <a:ea typeface="Inter"/>
                        <a:cs typeface="Inter"/>
                        <a:sym typeface="Inter"/>
                      </a:endParaRPr>
                    </a:p>
                    <a:p>
                      <a:pPr indent="0" lvl="0" marL="0" rtl="0" algn="l">
                        <a:lnSpc>
                          <a:spcPct val="115000"/>
                        </a:lnSpc>
                        <a:spcBef>
                          <a:spcPts val="0"/>
                        </a:spcBef>
                        <a:spcAft>
                          <a:spcPts val="0"/>
                        </a:spcAft>
                        <a:buNone/>
                      </a:pPr>
                      <a:r>
                        <a:t/>
                      </a:r>
                      <a:endParaRPr sz="1200">
                        <a:latin typeface="Inter"/>
                        <a:ea typeface="Inter"/>
                        <a:cs typeface="Inter"/>
                        <a:sym typeface="Inter"/>
                      </a:endParaRPr>
                    </a:p>
                  </a:txBody>
                  <a:tcPr marT="91425" marB="91425" marR="91425" marL="91425" anchor="ctr"/>
                </a:tc>
                <a:tc hMerge="1"/>
              </a:tr>
              <a:tr h="405100">
                <a:tc gridSpan="2">
                  <a:txBody>
                    <a:bodyPr/>
                    <a:lstStyle/>
                    <a:p>
                      <a:pPr indent="0" lvl="0" marL="0" rtl="0" algn="l">
                        <a:lnSpc>
                          <a:spcPct val="115000"/>
                        </a:lnSpc>
                        <a:spcBef>
                          <a:spcPts val="0"/>
                        </a:spcBef>
                        <a:spcAft>
                          <a:spcPts val="0"/>
                        </a:spcAft>
                        <a:buNone/>
                      </a:pPr>
                      <a:r>
                        <a:rPr b="1" lang="en" sz="1200">
                          <a:latin typeface="Inter"/>
                          <a:ea typeface="Inter"/>
                          <a:cs typeface="Inter"/>
                          <a:sym typeface="Inter"/>
                        </a:rPr>
                        <a:t>Partner B Assigned Country:</a:t>
                      </a:r>
                      <a:endParaRPr b="1" sz="1200">
                        <a:latin typeface="Inter"/>
                        <a:ea typeface="Inter"/>
                        <a:cs typeface="Inter"/>
                        <a:sym typeface="Inter"/>
                      </a:endParaRPr>
                    </a:p>
                  </a:txBody>
                  <a:tcPr marT="91425" marB="91425" marR="91425" marL="91425" anchor="ctr"/>
                </a:tc>
                <a:tc hMerge="1"/>
              </a:tr>
              <a:tr h="405100">
                <a:tc gridSpan="2">
                  <a:txBody>
                    <a:bodyPr/>
                    <a:lstStyle/>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Summarize the actions taken by the leader in 2-3 sentences.</a:t>
                      </a:r>
                      <a:endParaRPr sz="1200">
                        <a:latin typeface="Inter"/>
                        <a:ea typeface="Inter"/>
                        <a:cs typeface="Inter"/>
                        <a:sym typeface="Inter"/>
                      </a:endParaRPr>
                    </a:p>
                    <a:p>
                      <a:pPr indent="0" lvl="0" marL="0" rtl="0" algn="l">
                        <a:lnSpc>
                          <a:spcPct val="115000"/>
                        </a:lnSpc>
                        <a:spcBef>
                          <a:spcPts val="0"/>
                        </a:spcBef>
                        <a:spcAft>
                          <a:spcPts val="0"/>
                        </a:spcAft>
                        <a:buNone/>
                      </a:pPr>
                      <a:r>
                        <a:t/>
                      </a:r>
                      <a:endParaRPr sz="1200">
                        <a:latin typeface="Inter"/>
                        <a:ea typeface="Inter"/>
                        <a:cs typeface="Inter"/>
                        <a:sym typeface="Inter"/>
                      </a:endParaRPr>
                    </a:p>
                    <a:p>
                      <a:pPr indent="0" lvl="0" marL="0" rtl="0" algn="l">
                        <a:lnSpc>
                          <a:spcPct val="115000"/>
                        </a:lnSpc>
                        <a:spcBef>
                          <a:spcPts val="0"/>
                        </a:spcBef>
                        <a:spcAft>
                          <a:spcPts val="0"/>
                        </a:spcAft>
                        <a:buNone/>
                      </a:pPr>
                      <a:r>
                        <a:t/>
                      </a:r>
                      <a:endParaRPr sz="1200">
                        <a:latin typeface="Inter"/>
                        <a:ea typeface="Inter"/>
                        <a:cs typeface="Inter"/>
                        <a:sym typeface="Inter"/>
                      </a:endParaRPr>
                    </a:p>
                    <a:p>
                      <a:pPr indent="0" lvl="0" marL="0" rtl="0" algn="l">
                        <a:lnSpc>
                          <a:spcPct val="115000"/>
                        </a:lnSpc>
                        <a:spcBef>
                          <a:spcPts val="0"/>
                        </a:spcBef>
                        <a:spcAft>
                          <a:spcPts val="0"/>
                        </a:spcAft>
                        <a:buNone/>
                      </a:pPr>
                      <a:r>
                        <a:t/>
                      </a:r>
                      <a:endParaRPr sz="1200">
                        <a:latin typeface="Inter"/>
                        <a:ea typeface="Inter"/>
                        <a:cs typeface="Inter"/>
                        <a:sym typeface="Inter"/>
                      </a:endParaRPr>
                    </a:p>
                    <a:p>
                      <a:pPr indent="0" lvl="0" marL="0" rtl="0" algn="l">
                        <a:lnSpc>
                          <a:spcPct val="115000"/>
                        </a:lnSpc>
                        <a:spcBef>
                          <a:spcPts val="0"/>
                        </a:spcBef>
                        <a:spcAft>
                          <a:spcPts val="0"/>
                        </a:spcAft>
                        <a:buNone/>
                      </a:pPr>
                      <a:r>
                        <a:t/>
                      </a:r>
                      <a:endParaRPr sz="1200">
                        <a:latin typeface="Inter"/>
                        <a:ea typeface="Inter"/>
                        <a:cs typeface="Inter"/>
                        <a:sym typeface="Inter"/>
                      </a:endParaRPr>
                    </a:p>
                    <a:p>
                      <a:pPr indent="0" lvl="0" marL="0" rtl="0" algn="l">
                        <a:lnSpc>
                          <a:spcPct val="115000"/>
                        </a:lnSpc>
                        <a:spcBef>
                          <a:spcPts val="0"/>
                        </a:spcBef>
                        <a:spcAft>
                          <a:spcPts val="0"/>
                        </a:spcAft>
                        <a:buNone/>
                      </a:pPr>
                      <a:r>
                        <a:t/>
                      </a:r>
                      <a:endParaRPr sz="1200">
                        <a:latin typeface="Inter"/>
                        <a:ea typeface="Inter"/>
                        <a:cs typeface="Inter"/>
                        <a:sym typeface="Inter"/>
                      </a:endParaRPr>
                    </a:p>
                    <a:p>
                      <a:pPr indent="0" lvl="0" marL="0" rtl="0" algn="l">
                        <a:lnSpc>
                          <a:spcPct val="115000"/>
                        </a:lnSpc>
                        <a:spcBef>
                          <a:spcPts val="0"/>
                        </a:spcBef>
                        <a:spcAft>
                          <a:spcPts val="0"/>
                        </a:spcAft>
                        <a:buNone/>
                      </a:pPr>
                      <a:r>
                        <a:t/>
                      </a:r>
                      <a:endParaRPr sz="1200">
                        <a:latin typeface="Inter"/>
                        <a:ea typeface="Inter"/>
                        <a:cs typeface="Inter"/>
                        <a:sym typeface="Inter"/>
                      </a:endParaRPr>
                    </a:p>
                  </a:txBody>
                  <a:tcPr marT="91425" marB="91425" marR="91425" marL="91425" anchor="ctr"/>
                </a:tc>
                <a:tc hMerge="1"/>
              </a:tr>
            </a:tbl>
          </a:graphicData>
        </a:graphic>
      </p:graphicFrame>
      <p:pic>
        <p:nvPicPr>
          <p:cNvPr id="186" name="Google Shape;186;p40"/>
          <p:cNvPicPr preferRelativeResize="0"/>
          <p:nvPr/>
        </p:nvPicPr>
        <p:blipFill>
          <a:blip r:embed="rId4">
            <a:alphaModFix/>
          </a:blip>
          <a:stretch>
            <a:fillRect/>
          </a:stretch>
        </p:blipFill>
        <p:spPr>
          <a:xfrm>
            <a:off x="381544" y="9348271"/>
            <a:ext cx="425136" cy="425136"/>
          </a:xfrm>
          <a:prstGeom prst="rect">
            <a:avLst/>
          </a:prstGeom>
          <a:noFill/>
          <a:ln>
            <a:noFill/>
          </a:ln>
        </p:spPr>
      </p:pic>
      <p:sp>
        <p:nvSpPr>
          <p:cNvPr id="187" name="Google Shape;187;p40"/>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88" name="Google Shape;188;p40"/>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92" name="Shape 192"/>
        <p:cNvGrpSpPr/>
        <p:nvPr/>
      </p:nvGrpSpPr>
      <p:grpSpPr>
        <a:xfrm>
          <a:off x="0" y="0"/>
          <a:ext cx="0" cy="0"/>
          <a:chOff x="0" y="0"/>
          <a:chExt cx="0" cy="0"/>
        </a:xfrm>
      </p:grpSpPr>
      <p:sp>
        <p:nvSpPr>
          <p:cNvPr id="193" name="Google Shape;193;p41"/>
          <p:cNvSpPr txBox="1"/>
          <p:nvPr/>
        </p:nvSpPr>
        <p:spPr>
          <a:xfrm>
            <a:off x="469041" y="9465212"/>
            <a:ext cx="6834300" cy="438000"/>
          </a:xfrm>
          <a:prstGeom prst="rect">
            <a:avLst/>
          </a:prstGeom>
          <a:solidFill>
            <a:srgbClr val="EFEFEF"/>
          </a:solidFill>
          <a:ln>
            <a:noFill/>
          </a:ln>
        </p:spPr>
        <p:txBody>
          <a:bodyPr anchorCtr="0" anchor="t" bIns="116050" lIns="116050" spcFirstLastPara="1" rIns="116050" wrap="square" tIns="116050">
            <a:normAutofit/>
          </a:bodyPr>
          <a:lstStyle/>
          <a:p>
            <a:pPr indent="0" lvl="0" marL="0" rtl="0" algn="l">
              <a:spcBef>
                <a:spcPts val="0"/>
              </a:spcBef>
              <a:spcAft>
                <a:spcPts val="0"/>
              </a:spcAft>
              <a:buNone/>
            </a:pPr>
            <a:r>
              <a:rPr lang="en" sz="1300">
                <a:latin typeface="Inter SemiBold"/>
                <a:ea typeface="Inter SemiBold"/>
                <a:cs typeface="Inter SemiBold"/>
                <a:sym typeface="Inter SemiBold"/>
              </a:rPr>
              <a:t>Historical Thinking Skill:</a:t>
            </a:r>
            <a:r>
              <a:rPr lang="en" sz="1300">
                <a:latin typeface="Inter"/>
                <a:ea typeface="Inter"/>
                <a:cs typeface="Inter"/>
                <a:sym typeface="Inter"/>
              </a:rPr>
              <a:t> Contextualization</a:t>
            </a:r>
            <a:endParaRPr sz="1300">
              <a:latin typeface="Inter"/>
              <a:ea typeface="Inter"/>
              <a:cs typeface="Inter"/>
              <a:sym typeface="Inter"/>
            </a:endParaRPr>
          </a:p>
        </p:txBody>
      </p:sp>
      <p:sp>
        <p:nvSpPr>
          <p:cNvPr id="194" name="Google Shape;194;p41"/>
          <p:cNvSpPr txBox="1"/>
          <p:nvPr/>
        </p:nvSpPr>
        <p:spPr>
          <a:xfrm>
            <a:off x="0" y="0"/>
            <a:ext cx="7772400" cy="966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1700">
                <a:solidFill>
                  <a:schemeClr val="dk1"/>
                </a:solidFill>
                <a:latin typeface="Halant"/>
                <a:ea typeface="Halant"/>
                <a:cs typeface="Halant"/>
                <a:sym typeface="Halant"/>
              </a:rPr>
              <a:t>Document Analysis</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1900">
                <a:solidFill>
                  <a:schemeClr val="dk1"/>
                </a:solidFill>
                <a:latin typeface="Plus Jakarta Sans Medium"/>
                <a:ea typeface="Plus Jakarta Sans Medium"/>
                <a:cs typeface="Plus Jakarta Sans Medium"/>
                <a:sym typeface="Plus Jakarta Sans Medium"/>
              </a:rPr>
              <a:t>Examining Anti-Democratic Forces in Venezuela</a:t>
            </a:r>
            <a:endParaRPr sz="1900">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2500">
              <a:solidFill>
                <a:schemeClr val="dk1"/>
              </a:solidFill>
              <a:latin typeface="Plus Jakarta Sans Medium"/>
              <a:ea typeface="Plus Jakarta Sans Medium"/>
              <a:cs typeface="Plus Jakarta Sans Medium"/>
              <a:sym typeface="Plus Jakarta Sans Medium"/>
            </a:endParaRPr>
          </a:p>
        </p:txBody>
      </p:sp>
      <p:pic>
        <p:nvPicPr>
          <p:cNvPr id="195" name="Google Shape;195;p41"/>
          <p:cNvPicPr preferRelativeResize="0"/>
          <p:nvPr/>
        </p:nvPicPr>
        <p:blipFill>
          <a:blip r:embed="rId3">
            <a:alphaModFix/>
          </a:blip>
          <a:stretch>
            <a:fillRect/>
          </a:stretch>
        </p:blipFill>
        <p:spPr>
          <a:xfrm>
            <a:off x="216272" y="230997"/>
            <a:ext cx="1056536" cy="438114"/>
          </a:xfrm>
          <a:prstGeom prst="rect">
            <a:avLst/>
          </a:prstGeom>
          <a:noFill/>
          <a:ln>
            <a:noFill/>
          </a:ln>
        </p:spPr>
      </p:pic>
      <p:graphicFrame>
        <p:nvGraphicFramePr>
          <p:cNvPr id="196" name="Google Shape;196;p41"/>
          <p:cNvGraphicFramePr/>
          <p:nvPr/>
        </p:nvGraphicFramePr>
        <p:xfrm>
          <a:off x="469041" y="1171435"/>
          <a:ext cx="3000000" cy="3000000"/>
        </p:xfrm>
        <a:graphic>
          <a:graphicData uri="http://schemas.openxmlformats.org/drawingml/2006/table">
            <a:tbl>
              <a:tblPr>
                <a:noFill/>
                <a:tableStyleId>{82B91E1B-C9F4-426B-84F6-D8C93A1290CB}</a:tableStyleId>
              </a:tblPr>
              <a:tblGrid>
                <a:gridCol w="2266425"/>
                <a:gridCol w="1662050"/>
                <a:gridCol w="2905850"/>
              </a:tblGrid>
              <a:tr h="299750">
                <a:tc gridSpan="3">
                  <a:txBody>
                    <a:bodyPr/>
                    <a:lstStyle/>
                    <a:p>
                      <a:pPr indent="0" lvl="0" marL="0" rtl="0" algn="l">
                        <a:spcBef>
                          <a:spcPts val="0"/>
                        </a:spcBef>
                        <a:spcAft>
                          <a:spcPts val="0"/>
                        </a:spcAft>
                        <a:buNone/>
                      </a:pPr>
                      <a:r>
                        <a:rPr lang="en" sz="1200">
                          <a:latin typeface="Halant"/>
                          <a:ea typeface="Halant"/>
                          <a:cs typeface="Halant"/>
                          <a:sym typeface="Halant"/>
                        </a:rPr>
                        <a:t>Source: Nicholas Casey, "Venezuela’s Descent into Dictatorship," </a:t>
                      </a:r>
                      <a:r>
                        <a:rPr i="1" lang="en" sz="1200">
                          <a:latin typeface="Halant"/>
                          <a:ea typeface="Halant"/>
                          <a:cs typeface="Halant"/>
                          <a:sym typeface="Halant"/>
                        </a:rPr>
                        <a:t>The New York Times</a:t>
                      </a:r>
                      <a:r>
                        <a:rPr lang="en" sz="1200">
                          <a:latin typeface="Halant"/>
                          <a:ea typeface="Halant"/>
                          <a:cs typeface="Halant"/>
                          <a:sym typeface="Halant"/>
                        </a:rPr>
                        <a:t>, April 1, 2017.</a:t>
                      </a:r>
                      <a:endParaRPr sz="1200">
                        <a:latin typeface="Halant"/>
                        <a:ea typeface="Halant"/>
                        <a:cs typeface="Halant"/>
                        <a:sym typeface="Halant"/>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rPr lang="en" sz="1000">
                          <a:latin typeface="Inter"/>
                          <a:ea typeface="Inter"/>
                          <a:cs typeface="Inter"/>
                          <a:sym typeface="Inter"/>
                        </a:rPr>
                        <a:t>Note: Nicholas Casey is an International Correspondent for the New York Times.</a:t>
                      </a:r>
                      <a:endParaRPr sz="1000">
                        <a:latin typeface="Inter"/>
                        <a:ea typeface="Inter"/>
                        <a:cs typeface="Inter"/>
                        <a:sym typeface="Inter"/>
                      </a:endParaRPr>
                    </a:p>
                  </a:txBody>
                  <a:tcPr marT="114950" marB="114950" marR="116575" marL="1165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c hMerge="1"/>
              </a:tr>
              <a:tr h="350050">
                <a:tc gridSpan="3" rowSpan="2">
                  <a:txBody>
                    <a:bodyPr/>
                    <a:lstStyle/>
                    <a:p>
                      <a:pPr indent="0" lvl="0" marL="0" rtl="0" algn="l">
                        <a:lnSpc>
                          <a:spcPct val="100000"/>
                        </a:lnSpc>
                        <a:spcBef>
                          <a:spcPts val="0"/>
                        </a:spcBef>
                        <a:spcAft>
                          <a:spcPts val="0"/>
                        </a:spcAft>
                        <a:buClr>
                          <a:schemeClr val="dk1"/>
                        </a:buClr>
                        <a:buSzPts val="1200"/>
                        <a:buFont typeface="Arial"/>
                        <a:buNone/>
                      </a:pPr>
                      <a:r>
                        <a:rPr lang="en" sz="1200">
                          <a:solidFill>
                            <a:schemeClr val="dk1"/>
                          </a:solidFill>
                          <a:latin typeface="Inter"/>
                          <a:ea typeface="Inter"/>
                          <a:cs typeface="Inter"/>
                          <a:sym typeface="Inter"/>
                        </a:rPr>
                        <a:t>When Hugo Chávez took power in Venezuela nearly 20 years ago, the leftist populism he championed was supposed to save democracy. Instead, it has led to democracy’s implosion in the country, marked this past week by an attack on the independence of its Legislature. Venezuela’s fate stands as a warning: Populism is a path that, at its outset, can look and feel democratic. But, followed to its logical conclusion, it can lead to democratic backsliding or even outright authoritarianism.</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200"/>
                        <a:buFont typeface="Arial"/>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200"/>
                        <a:buFont typeface="Arial"/>
                        <a:buNone/>
                      </a:pPr>
                      <a:r>
                        <a:rPr lang="en" sz="1200">
                          <a:solidFill>
                            <a:schemeClr val="dk1"/>
                          </a:solidFill>
                          <a:latin typeface="Inter"/>
                          <a:ea typeface="Inter"/>
                          <a:cs typeface="Inter"/>
                          <a:sym typeface="Inter"/>
                        </a:rPr>
                        <a:t>When Mr. Chávez became president, the judiciary was dysfunctional and corrupt….Less than 1 percent of the population had confidence in the judiciary. As a result, there was broad support for Mr. Chávez’s first round of judicial reforms in 1999, which increased judicial independence and integrity…But when the Supreme Court refused to allow the criminal prosecution of four generals who Mr. Chávez believed had participated in an attempted coup against him, he came to see the judiciary as an obstacle to popular will and an accomplice of the corrupt elites he had promised to oppose….Mr. Chávez gave himself the authority to suspend unfriendly judges and to pack the courts with new ones, destroying the judiciary’s power to act as a check on his presidency….</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200"/>
                        <a:buFont typeface="Arial"/>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200"/>
                        <a:buFont typeface="Arial"/>
                        <a:buNone/>
                      </a:pPr>
                      <a:r>
                        <a:rPr lang="en" sz="1200">
                          <a:solidFill>
                            <a:schemeClr val="dk1"/>
                          </a:solidFill>
                          <a:latin typeface="Inter"/>
                          <a:ea typeface="Inter"/>
                          <a:cs typeface="Inter"/>
                          <a:sym typeface="Inter"/>
                        </a:rPr>
                        <a:t>Populism’s authoritarian tendencies could be seen in Mr. Chávez’s early battles with labor unions, which he had entered office promising to “democratize.” Venezuela’s union leaders were corrupt, he argued, and had failed to protect workers’ rights. His government created a parallel system of new unions, while undermining established unions over which it had less influence. But this set up a dynamic in which pro-Chávez unions were favored and dissenting unions were punished. Mr. Chávez also began exercising more direct control over the powerful state-run oil company, a further extension of his message that power had to be taken back for the people. But when workers from that company went on strike in protest in 2002, he fired more than 18,000 of them and prohibited the action. By 2004, Mr. Chávez’s government had begun to blacklist workers, identifying people who had been disloyal to his government and excluding many of them from government jobs and benefits. This sent a speech-chilling message: To oppose the president was to oppose his project of “Bolívarian socialism” on behalf of the people. Dissent, by that logic, was a threat to freedom, not evidence of it….</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200"/>
                        <a:buFont typeface="Arial"/>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200"/>
                        <a:buFont typeface="Arial"/>
                        <a:buNone/>
                      </a:pPr>
                      <a:r>
                        <a:rPr lang="en" sz="1200">
                          <a:solidFill>
                            <a:schemeClr val="dk1"/>
                          </a:solidFill>
                          <a:latin typeface="Inter"/>
                          <a:ea typeface="Inter"/>
                          <a:cs typeface="Inter"/>
                          <a:sym typeface="Inter"/>
                        </a:rPr>
                        <a:t>Venezuela exhibits the worst-case outcome of populist governance, in which institutions have been so crippled that crime is rampant, corruption is nearly universal and the quality of life has collapsed. But those consequences are obvious only after they have done their damage.</a:t>
                      </a:r>
                      <a:endParaRPr sz="1200">
                        <a:solidFill>
                          <a:schemeClr val="dk1"/>
                        </a:solidFill>
                        <a:latin typeface="Inter"/>
                        <a:ea typeface="Inter"/>
                        <a:cs typeface="Inter"/>
                        <a:sym typeface="Inter"/>
                      </a:endParaRPr>
                    </a:p>
                  </a:txBody>
                  <a:tcPr marT="114950" marB="114950" marR="116575" marL="116575">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9525">
                      <a:solidFill>
                        <a:srgbClr val="9E9E9E"/>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c rowSpan="2" hMerge="1"/>
                <a:tc rowSpan="2" hMerge="1"/>
              </a:tr>
              <a:tr h="383100">
                <a:tc gridSpan="3" vMerge="1"/>
                <a:tc hMerge="1" vMerge="1"/>
                <a:tc hMerge="1" vMerge="1"/>
              </a:tr>
            </a:tbl>
          </a:graphicData>
        </a:graphic>
      </p:graphicFrame>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00" name="Shape 200"/>
        <p:cNvGrpSpPr/>
        <p:nvPr/>
      </p:nvGrpSpPr>
      <p:grpSpPr>
        <a:xfrm>
          <a:off x="0" y="0"/>
          <a:ext cx="0" cy="0"/>
          <a:chOff x="0" y="0"/>
          <a:chExt cx="0" cy="0"/>
        </a:xfrm>
      </p:grpSpPr>
      <p:sp>
        <p:nvSpPr>
          <p:cNvPr id="201" name="Google Shape;201;p42"/>
          <p:cNvSpPr txBox="1"/>
          <p:nvPr/>
        </p:nvSpPr>
        <p:spPr>
          <a:xfrm>
            <a:off x="0" y="0"/>
            <a:ext cx="7772400" cy="919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700">
                <a:solidFill>
                  <a:schemeClr val="dk1"/>
                </a:solidFill>
                <a:latin typeface="Halant"/>
                <a:ea typeface="Halant"/>
                <a:cs typeface="Halant"/>
                <a:sym typeface="Halant"/>
              </a:rPr>
              <a:t>Historical Thinking Skill Graphic Organizer: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a:ea typeface="Plus Jakarta Sans"/>
                <a:cs typeface="Plus Jakarta Sans"/>
                <a:sym typeface="Plus Jakarta Sans"/>
              </a:rPr>
              <a:t>Comparison</a:t>
            </a:r>
            <a:endParaRPr sz="2500">
              <a:solidFill>
                <a:schemeClr val="dk1"/>
              </a:solidFill>
              <a:latin typeface="Plus Jakarta Sans"/>
              <a:ea typeface="Plus Jakarta Sans"/>
              <a:cs typeface="Plus Jakarta Sans"/>
              <a:sym typeface="Plus Jakarta Sans"/>
            </a:endParaRPr>
          </a:p>
        </p:txBody>
      </p:sp>
      <p:sp>
        <p:nvSpPr>
          <p:cNvPr id="202" name="Google Shape;202;p42"/>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203" name="Google Shape;203;p42"/>
          <p:cNvPicPr preferRelativeResize="0"/>
          <p:nvPr/>
        </p:nvPicPr>
        <p:blipFill>
          <a:blip r:embed="rId3">
            <a:alphaModFix/>
          </a:blip>
          <a:stretch>
            <a:fillRect/>
          </a:stretch>
        </p:blipFill>
        <p:spPr>
          <a:xfrm>
            <a:off x="381544" y="9348271"/>
            <a:ext cx="425136" cy="425136"/>
          </a:xfrm>
          <a:prstGeom prst="rect">
            <a:avLst/>
          </a:prstGeom>
          <a:noFill/>
          <a:ln>
            <a:noFill/>
          </a:ln>
        </p:spPr>
      </p:pic>
      <p:sp>
        <p:nvSpPr>
          <p:cNvPr id="204" name="Google Shape;204;p42"/>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205" name="Google Shape;205;p42"/>
          <p:cNvPicPr preferRelativeResize="0"/>
          <p:nvPr/>
        </p:nvPicPr>
        <p:blipFill>
          <a:blip r:embed="rId4">
            <a:alphaModFix/>
          </a:blip>
          <a:stretch>
            <a:fillRect/>
          </a:stretch>
        </p:blipFill>
        <p:spPr>
          <a:xfrm>
            <a:off x="216272" y="230997"/>
            <a:ext cx="1041739" cy="431978"/>
          </a:xfrm>
          <a:prstGeom prst="rect">
            <a:avLst/>
          </a:prstGeom>
          <a:noFill/>
          <a:ln>
            <a:noFill/>
          </a:ln>
        </p:spPr>
      </p:pic>
      <p:sp>
        <p:nvSpPr>
          <p:cNvPr id="206" name="Google Shape;206;p42"/>
          <p:cNvSpPr txBox="1"/>
          <p:nvPr/>
        </p:nvSpPr>
        <p:spPr>
          <a:xfrm>
            <a:off x="503838" y="2085079"/>
            <a:ext cx="2298600" cy="798000"/>
          </a:xfrm>
          <a:prstGeom prst="rect">
            <a:avLst/>
          </a:prstGeom>
          <a:noFill/>
          <a:ln cap="flat" cmpd="sng" w="19050">
            <a:solidFill>
              <a:srgbClr val="9E9E9E"/>
            </a:solidFill>
            <a:prstDash val="solid"/>
            <a:round/>
            <a:headEnd len="sm" w="sm" type="none"/>
            <a:tailEnd len="sm" w="sm" type="none"/>
          </a:ln>
        </p:spPr>
        <p:txBody>
          <a:bodyPr anchorCtr="0" anchor="ctr" bIns="119600" lIns="119600" spcFirstLastPara="1" rIns="119600" wrap="square" tIns="119600">
            <a:noAutofit/>
          </a:bodyPr>
          <a:lstStyle/>
          <a:p>
            <a:pPr indent="0" lvl="0" marL="0" rtl="0" algn="ctr">
              <a:spcBef>
                <a:spcPts val="0"/>
              </a:spcBef>
              <a:spcAft>
                <a:spcPts val="0"/>
              </a:spcAft>
              <a:buNone/>
            </a:pPr>
            <a:r>
              <a:rPr b="1" lang="en" sz="1800">
                <a:latin typeface="Inter"/>
                <a:ea typeface="Inter"/>
                <a:cs typeface="Inter"/>
                <a:sym typeface="Inter"/>
              </a:rPr>
              <a:t>Hungary</a:t>
            </a:r>
            <a:endParaRPr b="1" sz="1800">
              <a:latin typeface="Inter"/>
              <a:ea typeface="Inter"/>
              <a:cs typeface="Inter"/>
              <a:sym typeface="Inter"/>
            </a:endParaRPr>
          </a:p>
        </p:txBody>
      </p:sp>
      <p:sp>
        <p:nvSpPr>
          <p:cNvPr id="207" name="Google Shape;207;p42"/>
          <p:cNvSpPr txBox="1"/>
          <p:nvPr/>
        </p:nvSpPr>
        <p:spPr>
          <a:xfrm>
            <a:off x="5299108" y="2085068"/>
            <a:ext cx="2298600" cy="798000"/>
          </a:xfrm>
          <a:prstGeom prst="rect">
            <a:avLst/>
          </a:prstGeom>
          <a:noFill/>
          <a:ln cap="flat" cmpd="sng" w="19050">
            <a:solidFill>
              <a:srgbClr val="9E9E9E"/>
            </a:solidFill>
            <a:prstDash val="solid"/>
            <a:round/>
            <a:headEnd len="sm" w="sm" type="none"/>
            <a:tailEnd len="sm" w="sm" type="none"/>
          </a:ln>
        </p:spPr>
        <p:txBody>
          <a:bodyPr anchorCtr="0" anchor="ctr" bIns="119600" lIns="119600" spcFirstLastPara="1" rIns="119600" wrap="square" tIns="119600">
            <a:noAutofit/>
          </a:bodyPr>
          <a:lstStyle/>
          <a:p>
            <a:pPr indent="0" lvl="0" marL="0" rtl="0" algn="ctr">
              <a:spcBef>
                <a:spcPts val="0"/>
              </a:spcBef>
              <a:spcAft>
                <a:spcPts val="0"/>
              </a:spcAft>
              <a:buNone/>
            </a:pPr>
            <a:r>
              <a:rPr b="1" lang="en" sz="1800">
                <a:latin typeface="Inter"/>
                <a:ea typeface="Inter"/>
                <a:cs typeface="Inter"/>
                <a:sym typeface="Inter"/>
              </a:rPr>
              <a:t>Venezuela</a:t>
            </a:r>
            <a:endParaRPr b="1" sz="1800">
              <a:latin typeface="Inter"/>
              <a:ea typeface="Inter"/>
              <a:cs typeface="Inter"/>
              <a:sym typeface="Inter"/>
            </a:endParaRPr>
          </a:p>
        </p:txBody>
      </p:sp>
      <p:graphicFrame>
        <p:nvGraphicFramePr>
          <p:cNvPr id="208" name="Google Shape;208;p42"/>
          <p:cNvGraphicFramePr/>
          <p:nvPr/>
        </p:nvGraphicFramePr>
        <p:xfrm>
          <a:off x="503824" y="3910029"/>
          <a:ext cx="3000000" cy="3000000"/>
        </p:xfrm>
        <a:graphic>
          <a:graphicData uri="http://schemas.openxmlformats.org/drawingml/2006/table">
            <a:tbl>
              <a:tblPr>
                <a:noFill/>
                <a:tableStyleId>{800227F6-D6DD-41B2-9775-92B23FDE3425}</a:tableStyleId>
              </a:tblPr>
              <a:tblGrid>
                <a:gridCol w="2254925"/>
                <a:gridCol w="2254925"/>
                <a:gridCol w="2254925"/>
              </a:tblGrid>
              <a:tr h="1119175">
                <a:tc>
                  <a:txBody>
                    <a:bodyPr/>
                    <a:lstStyle/>
                    <a:p>
                      <a:pPr indent="0" lvl="0" marL="0" rtl="0" algn="ctr">
                        <a:spcBef>
                          <a:spcPts val="0"/>
                        </a:spcBef>
                        <a:spcAft>
                          <a:spcPts val="0"/>
                        </a:spcAft>
                        <a:buNone/>
                      </a:pPr>
                      <a:r>
                        <a:rPr lang="en" sz="1800">
                          <a:latin typeface="Inter SemiBold"/>
                          <a:ea typeface="Inter SemiBold"/>
                          <a:cs typeface="Inter SemiBold"/>
                          <a:sym typeface="Inter SemiBold"/>
                        </a:rPr>
                        <a:t>1</a:t>
                      </a:r>
                      <a:endParaRPr sz="1800">
                        <a:latin typeface="Inter SemiBold"/>
                        <a:ea typeface="Inter SemiBold"/>
                        <a:cs typeface="Inter SemiBold"/>
                        <a:sym typeface="Inter SemiBold"/>
                      </a:endParaRPr>
                    </a:p>
                  </a:txBody>
                  <a:tcPr marT="95775" marB="95775" marR="97150" marL="9715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en" sz="1800">
                          <a:latin typeface="Inter SemiBold"/>
                          <a:ea typeface="Inter SemiBold"/>
                          <a:cs typeface="Inter SemiBold"/>
                          <a:sym typeface="Inter SemiBold"/>
                        </a:rPr>
                        <a:t>2</a:t>
                      </a:r>
                      <a:endParaRPr sz="1800">
                        <a:latin typeface="Inter SemiBold"/>
                        <a:ea typeface="Inter SemiBold"/>
                        <a:cs typeface="Inter SemiBold"/>
                        <a:sym typeface="Inter SemiBold"/>
                      </a:endParaRPr>
                    </a:p>
                  </a:txBody>
                  <a:tcPr marT="95775" marB="95775" marR="97150" marL="9715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en" sz="1800">
                          <a:latin typeface="Inter SemiBold"/>
                          <a:ea typeface="Inter SemiBold"/>
                          <a:cs typeface="Inter SemiBold"/>
                          <a:sym typeface="Inter SemiBold"/>
                        </a:rPr>
                        <a:t>3</a:t>
                      </a:r>
                      <a:endParaRPr sz="1800">
                        <a:latin typeface="Inter SemiBold"/>
                        <a:ea typeface="Inter SemiBold"/>
                        <a:cs typeface="Inter SemiBold"/>
                        <a:sym typeface="Inter SemiBold"/>
                      </a:endParaRPr>
                    </a:p>
                  </a:txBody>
                  <a:tcPr marT="95775" marB="95775" marR="97150" marL="9715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r>
            </a:tbl>
          </a:graphicData>
        </a:graphic>
      </p:graphicFrame>
      <p:sp>
        <p:nvSpPr>
          <p:cNvPr id="209" name="Google Shape;209;p42"/>
          <p:cNvSpPr/>
          <p:nvPr/>
        </p:nvSpPr>
        <p:spPr>
          <a:xfrm rot="-5400000">
            <a:off x="3709675" y="843575"/>
            <a:ext cx="322800" cy="5810100"/>
          </a:xfrm>
          <a:prstGeom prst="rightBrace">
            <a:avLst>
              <a:gd fmla="val 50000" name="adj1"/>
              <a:gd fmla="val 50824" name="adj2"/>
            </a:avLst>
          </a:prstGeom>
          <a:noFill/>
          <a:ln cap="flat" cmpd="sng" w="19050">
            <a:solidFill>
              <a:srgbClr val="000000"/>
            </a:solidFill>
            <a:prstDash val="solid"/>
            <a:round/>
            <a:headEnd len="sm" w="sm" type="none"/>
            <a:tailEnd len="sm" w="sm" type="none"/>
          </a:ln>
        </p:spPr>
        <p:txBody>
          <a:bodyPr anchorCtr="0" anchor="ctr" bIns="96675" lIns="96675" spcFirstLastPara="1" rIns="96675" wrap="square" tIns="96675">
            <a:noAutofit/>
          </a:bodyPr>
          <a:lstStyle/>
          <a:p>
            <a:pPr indent="0" lvl="0" marL="0" rtl="0" algn="l">
              <a:spcBef>
                <a:spcPts val="0"/>
              </a:spcBef>
              <a:spcAft>
                <a:spcPts val="0"/>
              </a:spcAft>
              <a:buNone/>
            </a:pPr>
            <a:r>
              <a:t/>
            </a:r>
            <a:endParaRPr sz="1500">
              <a:latin typeface="Inter"/>
              <a:ea typeface="Inter"/>
              <a:cs typeface="Inter"/>
              <a:sym typeface="Inter"/>
            </a:endParaRPr>
          </a:p>
        </p:txBody>
      </p:sp>
      <p:sp>
        <p:nvSpPr>
          <p:cNvPr id="210" name="Google Shape;210;p42"/>
          <p:cNvSpPr txBox="1"/>
          <p:nvPr/>
        </p:nvSpPr>
        <p:spPr>
          <a:xfrm>
            <a:off x="3199638" y="3037152"/>
            <a:ext cx="1373100" cy="450600"/>
          </a:xfrm>
          <a:prstGeom prst="rect">
            <a:avLst/>
          </a:prstGeom>
          <a:noFill/>
          <a:ln cap="flat" cmpd="sng" w="19050">
            <a:solidFill>
              <a:schemeClr val="dk1"/>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lang="en" sz="1700">
                <a:latin typeface="Inter"/>
                <a:ea typeface="Inter"/>
                <a:cs typeface="Inter"/>
                <a:sym typeface="Inter"/>
              </a:rPr>
              <a:t>Similarities</a:t>
            </a:r>
            <a:endParaRPr sz="1700">
              <a:latin typeface="Inter"/>
              <a:ea typeface="Inter"/>
              <a:cs typeface="Inter"/>
              <a:sym typeface="Inter"/>
            </a:endParaRPr>
          </a:p>
        </p:txBody>
      </p:sp>
      <p:sp>
        <p:nvSpPr>
          <p:cNvPr id="211" name="Google Shape;211;p42"/>
          <p:cNvSpPr txBox="1"/>
          <p:nvPr/>
        </p:nvSpPr>
        <p:spPr>
          <a:xfrm>
            <a:off x="1203950" y="1150775"/>
            <a:ext cx="6091200" cy="674400"/>
          </a:xfrm>
          <a:prstGeom prst="rect">
            <a:avLst/>
          </a:prstGeom>
          <a:noFill/>
          <a:ln>
            <a:noFill/>
          </a:ln>
        </p:spPr>
        <p:txBody>
          <a:bodyPr anchorCtr="0" anchor="ctr" bIns="113100" lIns="113100" spcFirstLastPara="1" rIns="113100" wrap="square" tIns="113100">
            <a:noAutofit/>
          </a:bodyPr>
          <a:lstStyle/>
          <a:p>
            <a:pPr indent="0" lvl="0" marL="0" rtl="0" algn="l">
              <a:spcBef>
                <a:spcPts val="0"/>
              </a:spcBef>
              <a:spcAft>
                <a:spcPts val="0"/>
              </a:spcAft>
              <a:buNone/>
            </a:pPr>
            <a:r>
              <a:rPr b="1" lang="en" sz="1200">
                <a:latin typeface="Plus Jakarta Sans"/>
                <a:ea typeface="Plus Jakarta Sans"/>
                <a:cs typeface="Plus Jakarta Sans"/>
                <a:sym typeface="Plus Jakarta Sans"/>
              </a:rPr>
              <a:t>Directions</a:t>
            </a:r>
            <a:r>
              <a:rPr lang="en" sz="1200">
                <a:latin typeface="Plus Jakarta Sans"/>
                <a:ea typeface="Plus Jakarta Sans"/>
                <a:cs typeface="Plus Jakarta Sans"/>
                <a:sym typeface="Plus Jakarta Sans"/>
              </a:rPr>
              <a:t>: Identify three ways that the three topics are similar. Next, identify two ways in which they differ. In the left column, identify how they are different from each other.</a:t>
            </a:r>
            <a:endParaRPr sz="1200">
              <a:latin typeface="Plus Jakarta Sans"/>
              <a:ea typeface="Plus Jakarta Sans"/>
              <a:cs typeface="Plus Jakarta Sans"/>
              <a:sym typeface="Plus Jakarta Sans"/>
            </a:endParaRPr>
          </a:p>
        </p:txBody>
      </p:sp>
      <p:pic>
        <p:nvPicPr>
          <p:cNvPr id="212" name="Google Shape;212;p42"/>
          <p:cNvPicPr preferRelativeResize="0"/>
          <p:nvPr/>
        </p:nvPicPr>
        <p:blipFill>
          <a:blip r:embed="rId5">
            <a:alphaModFix/>
          </a:blip>
          <a:stretch>
            <a:fillRect/>
          </a:stretch>
        </p:blipFill>
        <p:spPr>
          <a:xfrm>
            <a:off x="580325" y="1150785"/>
            <a:ext cx="674458" cy="674457"/>
          </a:xfrm>
          <a:prstGeom prst="rect">
            <a:avLst/>
          </a:prstGeom>
          <a:noFill/>
          <a:ln>
            <a:noFill/>
          </a:ln>
        </p:spPr>
      </p:pic>
      <p:sp>
        <p:nvSpPr>
          <p:cNvPr id="213" name="Google Shape;213;p42"/>
          <p:cNvSpPr txBox="1"/>
          <p:nvPr/>
        </p:nvSpPr>
        <p:spPr>
          <a:xfrm>
            <a:off x="2901463" y="2085079"/>
            <a:ext cx="2298600" cy="798000"/>
          </a:xfrm>
          <a:prstGeom prst="rect">
            <a:avLst/>
          </a:prstGeom>
          <a:noFill/>
          <a:ln cap="flat" cmpd="sng" w="19050">
            <a:solidFill>
              <a:srgbClr val="9E9E9E"/>
            </a:solidFill>
            <a:prstDash val="solid"/>
            <a:round/>
            <a:headEnd len="sm" w="sm" type="none"/>
            <a:tailEnd len="sm" w="sm" type="none"/>
          </a:ln>
        </p:spPr>
        <p:txBody>
          <a:bodyPr anchorCtr="0" anchor="ctr" bIns="119600" lIns="119600" spcFirstLastPara="1" rIns="119600" wrap="square" tIns="119600">
            <a:noAutofit/>
          </a:bodyPr>
          <a:lstStyle/>
          <a:p>
            <a:pPr indent="0" lvl="0" marL="0" rtl="0" algn="ctr">
              <a:spcBef>
                <a:spcPts val="0"/>
              </a:spcBef>
              <a:spcAft>
                <a:spcPts val="0"/>
              </a:spcAft>
              <a:buNone/>
            </a:pPr>
            <a:r>
              <a:rPr b="1" lang="en" sz="1800">
                <a:latin typeface="Inter"/>
                <a:ea typeface="Inter"/>
                <a:cs typeface="Inter"/>
                <a:sym typeface="Inter"/>
              </a:rPr>
              <a:t>Turkey</a:t>
            </a:r>
            <a:endParaRPr b="1" sz="1800">
              <a:latin typeface="Inter"/>
              <a:ea typeface="Inter"/>
              <a:cs typeface="Inter"/>
              <a:sym typeface="Inter"/>
            </a:endParaRPr>
          </a:p>
        </p:txBody>
      </p:sp>
      <p:sp>
        <p:nvSpPr>
          <p:cNvPr id="214" name="Google Shape;214;p42"/>
          <p:cNvSpPr txBox="1"/>
          <p:nvPr/>
        </p:nvSpPr>
        <p:spPr>
          <a:xfrm>
            <a:off x="2577703" y="5628743"/>
            <a:ext cx="2720100" cy="450600"/>
          </a:xfrm>
          <a:prstGeom prst="rect">
            <a:avLst/>
          </a:prstGeom>
          <a:noFill/>
          <a:ln cap="flat" cmpd="sng" w="19050">
            <a:solidFill>
              <a:srgbClr val="000000"/>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Clr>
                <a:srgbClr val="000000"/>
              </a:buClr>
              <a:buSzPts val="1200"/>
              <a:buFont typeface="Arial"/>
              <a:buNone/>
            </a:pPr>
            <a:r>
              <a:rPr lang="en" sz="1600">
                <a:solidFill>
                  <a:srgbClr val="000000"/>
                </a:solidFill>
                <a:latin typeface="Inter"/>
                <a:ea typeface="Inter"/>
                <a:cs typeface="Inter"/>
                <a:sym typeface="Inter"/>
              </a:rPr>
              <a:t>Different in regards to...</a:t>
            </a:r>
            <a:endParaRPr sz="1600">
              <a:solidFill>
                <a:srgbClr val="000000"/>
              </a:solidFill>
              <a:latin typeface="Inter"/>
              <a:ea typeface="Inter"/>
              <a:cs typeface="Inter"/>
              <a:sym typeface="Inter"/>
            </a:endParaRPr>
          </a:p>
          <a:p>
            <a:pPr indent="0" lvl="0" marL="0" rtl="0" algn="ctr">
              <a:spcBef>
                <a:spcPts val="0"/>
              </a:spcBef>
              <a:spcAft>
                <a:spcPts val="0"/>
              </a:spcAft>
              <a:buNone/>
            </a:pPr>
            <a:r>
              <a:t/>
            </a:r>
            <a:endParaRPr sz="1700">
              <a:latin typeface="Inter"/>
              <a:ea typeface="Inter"/>
              <a:cs typeface="Inter"/>
              <a:sym typeface="Inter"/>
            </a:endParaRPr>
          </a:p>
        </p:txBody>
      </p:sp>
      <p:graphicFrame>
        <p:nvGraphicFramePr>
          <p:cNvPr id="215" name="Google Shape;215;p42"/>
          <p:cNvGraphicFramePr/>
          <p:nvPr/>
        </p:nvGraphicFramePr>
        <p:xfrm>
          <a:off x="503850" y="6158225"/>
          <a:ext cx="3000000" cy="3000000"/>
        </p:xfrm>
        <a:graphic>
          <a:graphicData uri="http://schemas.openxmlformats.org/drawingml/2006/table">
            <a:tbl>
              <a:tblPr>
                <a:noFill/>
                <a:tableStyleId>{800227F6-D6DD-41B2-9775-92B23FDE3425}</a:tableStyleId>
              </a:tblPr>
              <a:tblGrid>
                <a:gridCol w="1232200"/>
                <a:gridCol w="1859175"/>
                <a:gridCol w="1982200"/>
                <a:gridCol w="1691200"/>
              </a:tblGrid>
              <a:tr h="381000">
                <a:tc>
                  <a:txBody>
                    <a:bodyPr/>
                    <a:lstStyle/>
                    <a:p>
                      <a:pPr indent="0" lvl="0" marL="0" rtl="0" algn="l">
                        <a:spcBef>
                          <a:spcPts val="0"/>
                        </a:spcBef>
                        <a:spcAft>
                          <a:spcPts val="0"/>
                        </a:spcAft>
                        <a:buNone/>
                      </a:pPr>
                      <a:r>
                        <a:rPr b="1" lang="en" sz="1200">
                          <a:latin typeface="Inter"/>
                          <a:ea typeface="Inter"/>
                          <a:cs typeface="Inter"/>
                          <a:sym typeface="Inter"/>
                        </a:rPr>
                        <a:t>1</a:t>
                      </a:r>
                      <a:endParaRPr b="1"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txBody>
                  <a:tcPr marT="91425" marB="91425" marR="91425" marL="91425"/>
                </a:tc>
                <a:tc>
                  <a:txBody>
                    <a:bodyPr/>
                    <a:lstStyle/>
                    <a:p>
                      <a:pPr indent="0" lvl="0" marL="0" rtl="0" algn="l">
                        <a:spcBef>
                          <a:spcPts val="0"/>
                        </a:spcBef>
                        <a:spcAft>
                          <a:spcPts val="0"/>
                        </a:spcAft>
                        <a:buNone/>
                      </a:pPr>
                      <a:r>
                        <a:t/>
                      </a:r>
                      <a:endParaRPr/>
                    </a:p>
                  </a:txBody>
                  <a:tcPr marT="91425" marB="91425" marR="91425" marL="91425"/>
                </a:tc>
                <a:tc>
                  <a:txBody>
                    <a:bodyPr/>
                    <a:lstStyle/>
                    <a:p>
                      <a:pPr indent="0" lvl="0" marL="0" rtl="0" algn="l">
                        <a:spcBef>
                          <a:spcPts val="0"/>
                        </a:spcBef>
                        <a:spcAft>
                          <a:spcPts val="0"/>
                        </a:spcAft>
                        <a:buNone/>
                      </a:pPr>
                      <a:r>
                        <a:t/>
                      </a:r>
                      <a:endParaRPr/>
                    </a:p>
                  </a:txBody>
                  <a:tcPr marT="91425" marB="91425" marR="91425" marL="91425"/>
                </a:tc>
              </a:tr>
              <a:tr h="381000">
                <a:tc>
                  <a:txBody>
                    <a:bodyPr/>
                    <a:lstStyle/>
                    <a:p>
                      <a:pPr indent="0" lvl="0" marL="0" rtl="0" algn="l">
                        <a:spcBef>
                          <a:spcPts val="0"/>
                        </a:spcBef>
                        <a:spcAft>
                          <a:spcPts val="0"/>
                        </a:spcAft>
                        <a:buNone/>
                      </a:pPr>
                      <a:r>
                        <a:rPr b="1" lang="en" sz="1200">
                          <a:latin typeface="Inter"/>
                          <a:ea typeface="Inter"/>
                          <a:cs typeface="Inter"/>
                          <a:sym typeface="Inter"/>
                        </a:rPr>
                        <a:t>2</a:t>
                      </a:r>
                      <a:endParaRPr b="1"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txBody>
                  <a:tcPr marT="91425" marB="91425" marR="91425" marL="91425"/>
                </a:tc>
                <a:tc>
                  <a:txBody>
                    <a:bodyPr/>
                    <a:lstStyle/>
                    <a:p>
                      <a:pPr indent="0" lvl="0" marL="0" rtl="0" algn="l">
                        <a:spcBef>
                          <a:spcPts val="0"/>
                        </a:spcBef>
                        <a:spcAft>
                          <a:spcPts val="0"/>
                        </a:spcAft>
                        <a:buNone/>
                      </a:pPr>
                      <a:r>
                        <a:t/>
                      </a:r>
                      <a:endParaRPr/>
                    </a:p>
                  </a:txBody>
                  <a:tcPr marT="91425" marB="91425" marR="91425" marL="91425"/>
                </a:tc>
                <a:tc>
                  <a:txBody>
                    <a:bodyPr/>
                    <a:lstStyle/>
                    <a:p>
                      <a:pPr indent="0" lvl="0" marL="0" rtl="0" algn="l">
                        <a:spcBef>
                          <a:spcPts val="0"/>
                        </a:spcBef>
                        <a:spcAft>
                          <a:spcPts val="0"/>
                        </a:spcAft>
                        <a:buNone/>
                      </a:pPr>
                      <a:r>
                        <a:t/>
                      </a:r>
                      <a:endParaRPr/>
                    </a:p>
                  </a:txBody>
                  <a:tcPr marT="91425" marB="91425" marR="91425" marL="91425"/>
                </a:tc>
              </a:tr>
            </a:tbl>
          </a:graphicData>
        </a:graphic>
      </p:graphicFrame>
      <p:sp>
        <p:nvSpPr>
          <p:cNvPr id="216" name="Google Shape;216;p42"/>
          <p:cNvSpPr/>
          <p:nvPr/>
        </p:nvSpPr>
        <p:spPr>
          <a:xfrm>
            <a:off x="810900" y="5720850"/>
            <a:ext cx="1519200" cy="361200"/>
          </a:xfrm>
          <a:prstGeom prst="bentArrow">
            <a:avLst>
              <a:gd fmla="val 25000" name="adj1"/>
              <a:gd fmla="val 23460" name="adj2"/>
              <a:gd fmla="val 25000" name="adj3"/>
              <a:gd fmla="val 43750" name="adj4"/>
            </a:avLst>
          </a:prstGeom>
          <a:no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6484F3"/>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4.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1AF4B"/>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